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1"/>
  </p:notesMasterIdLst>
  <p:sldIdLst>
    <p:sldId id="256" r:id="rId2"/>
    <p:sldId id="271" r:id="rId3"/>
    <p:sldId id="263" r:id="rId4"/>
    <p:sldId id="265" r:id="rId5"/>
    <p:sldId id="269" r:id="rId6"/>
    <p:sldId id="260" r:id="rId7"/>
    <p:sldId id="272" r:id="rId8"/>
    <p:sldId id="261" r:id="rId9"/>
    <p:sldId id="25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3"/>
    <p:restoredTop sz="94670"/>
  </p:normalViewPr>
  <p:slideViewPr>
    <p:cSldViewPr snapToGrid="0" snapToObjects="1">
      <p:cViewPr varScale="1">
        <p:scale>
          <a:sx n="68" d="100"/>
          <a:sy n="68" d="100"/>
        </p:scale>
        <p:origin x="62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CA78D0-260A-4483-AC41-B6DDB0EE7C7E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AFE7D14F-C963-4347-B647-C2829E3934A7}">
      <dgm:prSet/>
      <dgm:spPr/>
      <dgm:t>
        <a:bodyPr/>
        <a:lstStyle/>
        <a:p>
          <a:r>
            <a:rPr lang="en-US" dirty="0"/>
            <a:t>Being other focused</a:t>
          </a:r>
        </a:p>
      </dgm:t>
    </dgm:pt>
    <dgm:pt modelId="{6729315E-8CAE-44B5-B1AD-25930D09EB0E}" type="parTrans" cxnId="{BE38EA61-8227-4C9B-A73B-C36AEAB0EF8D}">
      <dgm:prSet/>
      <dgm:spPr/>
      <dgm:t>
        <a:bodyPr/>
        <a:lstStyle/>
        <a:p>
          <a:endParaRPr lang="en-US"/>
        </a:p>
      </dgm:t>
    </dgm:pt>
    <dgm:pt modelId="{B4DF89E7-C042-4E9C-9599-A2740409A0EF}" type="sibTrans" cxnId="{BE38EA61-8227-4C9B-A73B-C36AEAB0EF8D}">
      <dgm:prSet/>
      <dgm:spPr/>
      <dgm:t>
        <a:bodyPr/>
        <a:lstStyle/>
        <a:p>
          <a:endParaRPr lang="en-US"/>
        </a:p>
      </dgm:t>
    </dgm:pt>
    <dgm:pt modelId="{116CD4BC-3667-47AF-9D79-616913D4F4E0}">
      <dgm:prSet/>
      <dgm:spPr/>
      <dgm:t>
        <a:bodyPr/>
        <a:lstStyle/>
        <a:p>
          <a:r>
            <a:rPr lang="en-US"/>
            <a:t>Identifying with roles and responsibilities.</a:t>
          </a:r>
        </a:p>
      </dgm:t>
    </dgm:pt>
    <dgm:pt modelId="{D3A58152-5F05-4C32-A69E-29F637F084F1}" type="parTrans" cxnId="{21500847-31E2-49A3-B5AD-70072D936231}">
      <dgm:prSet/>
      <dgm:spPr/>
      <dgm:t>
        <a:bodyPr/>
        <a:lstStyle/>
        <a:p>
          <a:endParaRPr lang="en-US"/>
        </a:p>
      </dgm:t>
    </dgm:pt>
    <dgm:pt modelId="{41F91A6C-BB5D-416E-B61C-8567EE9C41AF}" type="sibTrans" cxnId="{21500847-31E2-49A3-B5AD-70072D936231}">
      <dgm:prSet/>
      <dgm:spPr/>
      <dgm:t>
        <a:bodyPr/>
        <a:lstStyle/>
        <a:p>
          <a:endParaRPr lang="en-US"/>
        </a:p>
      </dgm:t>
    </dgm:pt>
    <dgm:pt modelId="{62EF6F1F-ABC9-4AE4-95FA-869A7102C7D2}">
      <dgm:prSet/>
      <dgm:spPr/>
      <dgm:t>
        <a:bodyPr/>
        <a:lstStyle/>
        <a:p>
          <a:r>
            <a:rPr lang="en-US"/>
            <a:t>Prefrontal hijack due to stress</a:t>
          </a:r>
        </a:p>
      </dgm:t>
    </dgm:pt>
    <dgm:pt modelId="{D8FE798E-1FEE-4599-BA41-6C08FCF6DBC3}" type="parTrans" cxnId="{87B04D73-BD24-4172-8B17-BAC2F932DE50}">
      <dgm:prSet/>
      <dgm:spPr/>
      <dgm:t>
        <a:bodyPr/>
        <a:lstStyle/>
        <a:p>
          <a:endParaRPr lang="en-US"/>
        </a:p>
      </dgm:t>
    </dgm:pt>
    <dgm:pt modelId="{798F5B74-A952-40A7-94E1-60389F93EC34}" type="sibTrans" cxnId="{87B04D73-BD24-4172-8B17-BAC2F932DE50}">
      <dgm:prSet/>
      <dgm:spPr/>
      <dgm:t>
        <a:bodyPr/>
        <a:lstStyle/>
        <a:p>
          <a:endParaRPr lang="en-US"/>
        </a:p>
      </dgm:t>
    </dgm:pt>
    <dgm:pt modelId="{9F086CBA-30D0-455F-83D2-9BE7AADA1BB4}">
      <dgm:prSet/>
      <dgm:spPr/>
      <dgm:t>
        <a:bodyPr/>
        <a:lstStyle/>
        <a:p>
          <a:r>
            <a:rPr lang="en-US"/>
            <a:t>Thinking it will take too much time</a:t>
          </a:r>
        </a:p>
      </dgm:t>
    </dgm:pt>
    <dgm:pt modelId="{B3E21031-4E57-425B-9FB4-DFA650F50BD1}" type="parTrans" cxnId="{6DDDB681-917B-4879-8C8C-8212C1D052E5}">
      <dgm:prSet/>
      <dgm:spPr/>
      <dgm:t>
        <a:bodyPr/>
        <a:lstStyle/>
        <a:p>
          <a:endParaRPr lang="en-US"/>
        </a:p>
      </dgm:t>
    </dgm:pt>
    <dgm:pt modelId="{1D5790B5-3D4F-436D-83F3-DFBE5223462F}" type="sibTrans" cxnId="{6DDDB681-917B-4879-8C8C-8212C1D052E5}">
      <dgm:prSet/>
      <dgm:spPr/>
      <dgm:t>
        <a:bodyPr/>
        <a:lstStyle/>
        <a:p>
          <a:endParaRPr lang="en-US"/>
        </a:p>
      </dgm:t>
    </dgm:pt>
    <dgm:pt modelId="{768E7060-CF9D-4987-8247-7D2303242B11}">
      <dgm:prSet/>
      <dgm:spPr/>
      <dgm:t>
        <a:bodyPr/>
        <a:lstStyle/>
        <a:p>
          <a:r>
            <a:rPr lang="en-US"/>
            <a:t>Belief that it is hard/unpleasant</a:t>
          </a:r>
        </a:p>
      </dgm:t>
    </dgm:pt>
    <dgm:pt modelId="{D34B525E-F9F2-4D6F-A2EB-07FA5FF5808E}" type="parTrans" cxnId="{45B9E93D-19B9-4F90-9F8E-1ACCC821B4E5}">
      <dgm:prSet/>
      <dgm:spPr/>
      <dgm:t>
        <a:bodyPr/>
        <a:lstStyle/>
        <a:p>
          <a:endParaRPr lang="en-US"/>
        </a:p>
      </dgm:t>
    </dgm:pt>
    <dgm:pt modelId="{E5E4C873-BBA7-4DF2-9D78-0EDF39626536}" type="sibTrans" cxnId="{45B9E93D-19B9-4F90-9F8E-1ACCC821B4E5}">
      <dgm:prSet/>
      <dgm:spPr/>
      <dgm:t>
        <a:bodyPr/>
        <a:lstStyle/>
        <a:p>
          <a:endParaRPr lang="en-US"/>
        </a:p>
      </dgm:t>
    </dgm:pt>
    <dgm:pt modelId="{BCA1791A-319A-4EE4-AAC8-C102C6BD0CFF}" type="pres">
      <dgm:prSet presAssocID="{2BCA78D0-260A-4483-AC41-B6DDB0EE7C7E}" presName="vert0" presStyleCnt="0">
        <dgm:presLayoutVars>
          <dgm:dir/>
          <dgm:animOne val="branch"/>
          <dgm:animLvl val="lvl"/>
        </dgm:presLayoutVars>
      </dgm:prSet>
      <dgm:spPr/>
    </dgm:pt>
    <dgm:pt modelId="{1CCCB605-1A82-4243-92EE-81E31497118D}" type="pres">
      <dgm:prSet presAssocID="{AFE7D14F-C963-4347-B647-C2829E3934A7}" presName="thickLine" presStyleLbl="alignNode1" presStyleIdx="0" presStyleCnt="5"/>
      <dgm:spPr/>
    </dgm:pt>
    <dgm:pt modelId="{CEAE9860-0442-4822-9FC0-C6323C8E63DE}" type="pres">
      <dgm:prSet presAssocID="{AFE7D14F-C963-4347-B647-C2829E3934A7}" presName="horz1" presStyleCnt="0"/>
      <dgm:spPr/>
    </dgm:pt>
    <dgm:pt modelId="{E849A10C-84B0-4897-B185-2692FED02C69}" type="pres">
      <dgm:prSet presAssocID="{AFE7D14F-C963-4347-B647-C2829E3934A7}" presName="tx1" presStyleLbl="revTx" presStyleIdx="0" presStyleCnt="5"/>
      <dgm:spPr/>
    </dgm:pt>
    <dgm:pt modelId="{D6116A28-8110-40C5-9114-CBB928ABBAC9}" type="pres">
      <dgm:prSet presAssocID="{AFE7D14F-C963-4347-B647-C2829E3934A7}" presName="vert1" presStyleCnt="0"/>
      <dgm:spPr/>
    </dgm:pt>
    <dgm:pt modelId="{DF8C0B81-A0B1-48E7-AF62-B93564A4C846}" type="pres">
      <dgm:prSet presAssocID="{116CD4BC-3667-47AF-9D79-616913D4F4E0}" presName="thickLine" presStyleLbl="alignNode1" presStyleIdx="1" presStyleCnt="5"/>
      <dgm:spPr/>
    </dgm:pt>
    <dgm:pt modelId="{2B3FB29F-F65C-4D09-BBAB-C222A703661B}" type="pres">
      <dgm:prSet presAssocID="{116CD4BC-3667-47AF-9D79-616913D4F4E0}" presName="horz1" presStyleCnt="0"/>
      <dgm:spPr/>
    </dgm:pt>
    <dgm:pt modelId="{BA29FBFE-5EE1-4D7E-A57A-523D3B8E9EF6}" type="pres">
      <dgm:prSet presAssocID="{116CD4BC-3667-47AF-9D79-616913D4F4E0}" presName="tx1" presStyleLbl="revTx" presStyleIdx="1" presStyleCnt="5"/>
      <dgm:spPr/>
    </dgm:pt>
    <dgm:pt modelId="{4AF59A7A-A6DA-47BC-8074-877CD2AACC79}" type="pres">
      <dgm:prSet presAssocID="{116CD4BC-3667-47AF-9D79-616913D4F4E0}" presName="vert1" presStyleCnt="0"/>
      <dgm:spPr/>
    </dgm:pt>
    <dgm:pt modelId="{7D10CE29-F3C5-433B-8D81-7F028C1EE542}" type="pres">
      <dgm:prSet presAssocID="{62EF6F1F-ABC9-4AE4-95FA-869A7102C7D2}" presName="thickLine" presStyleLbl="alignNode1" presStyleIdx="2" presStyleCnt="5"/>
      <dgm:spPr/>
    </dgm:pt>
    <dgm:pt modelId="{4AFC25CF-A632-4084-90BF-DD3910FFC125}" type="pres">
      <dgm:prSet presAssocID="{62EF6F1F-ABC9-4AE4-95FA-869A7102C7D2}" presName="horz1" presStyleCnt="0"/>
      <dgm:spPr/>
    </dgm:pt>
    <dgm:pt modelId="{49BE7363-4FD8-4AC8-8533-8CF0F5DE5419}" type="pres">
      <dgm:prSet presAssocID="{62EF6F1F-ABC9-4AE4-95FA-869A7102C7D2}" presName="tx1" presStyleLbl="revTx" presStyleIdx="2" presStyleCnt="5"/>
      <dgm:spPr/>
    </dgm:pt>
    <dgm:pt modelId="{EDB52DC6-E69E-4C4A-BE7C-3ED2DAC17150}" type="pres">
      <dgm:prSet presAssocID="{62EF6F1F-ABC9-4AE4-95FA-869A7102C7D2}" presName="vert1" presStyleCnt="0"/>
      <dgm:spPr/>
    </dgm:pt>
    <dgm:pt modelId="{2502BAC2-3869-4EC9-88A7-7A96A6A53C20}" type="pres">
      <dgm:prSet presAssocID="{9F086CBA-30D0-455F-83D2-9BE7AADA1BB4}" presName="thickLine" presStyleLbl="alignNode1" presStyleIdx="3" presStyleCnt="5"/>
      <dgm:spPr/>
    </dgm:pt>
    <dgm:pt modelId="{C82D83C5-1BD5-46D7-AA81-4A542785C36F}" type="pres">
      <dgm:prSet presAssocID="{9F086CBA-30D0-455F-83D2-9BE7AADA1BB4}" presName="horz1" presStyleCnt="0"/>
      <dgm:spPr/>
    </dgm:pt>
    <dgm:pt modelId="{D8C8A680-F2EF-4764-97E4-BD7E30FAD053}" type="pres">
      <dgm:prSet presAssocID="{9F086CBA-30D0-455F-83D2-9BE7AADA1BB4}" presName="tx1" presStyleLbl="revTx" presStyleIdx="3" presStyleCnt="5"/>
      <dgm:spPr/>
    </dgm:pt>
    <dgm:pt modelId="{B87CA7A5-BBAE-4BDD-AD81-8B4F885EAFFF}" type="pres">
      <dgm:prSet presAssocID="{9F086CBA-30D0-455F-83D2-9BE7AADA1BB4}" presName="vert1" presStyleCnt="0"/>
      <dgm:spPr/>
    </dgm:pt>
    <dgm:pt modelId="{A652F991-CBE2-404A-9D38-9EE18440DAE6}" type="pres">
      <dgm:prSet presAssocID="{768E7060-CF9D-4987-8247-7D2303242B11}" presName="thickLine" presStyleLbl="alignNode1" presStyleIdx="4" presStyleCnt="5"/>
      <dgm:spPr/>
    </dgm:pt>
    <dgm:pt modelId="{D62B7588-A3EA-4884-BF17-959514DC9809}" type="pres">
      <dgm:prSet presAssocID="{768E7060-CF9D-4987-8247-7D2303242B11}" presName="horz1" presStyleCnt="0"/>
      <dgm:spPr/>
    </dgm:pt>
    <dgm:pt modelId="{8711C28D-175D-4AA9-968E-02A9EC5EAAB0}" type="pres">
      <dgm:prSet presAssocID="{768E7060-CF9D-4987-8247-7D2303242B11}" presName="tx1" presStyleLbl="revTx" presStyleIdx="4" presStyleCnt="5"/>
      <dgm:spPr/>
    </dgm:pt>
    <dgm:pt modelId="{271D1E11-E630-4DDD-AE72-1108D63FFED4}" type="pres">
      <dgm:prSet presAssocID="{768E7060-CF9D-4987-8247-7D2303242B11}" presName="vert1" presStyleCnt="0"/>
      <dgm:spPr/>
    </dgm:pt>
  </dgm:ptLst>
  <dgm:cxnLst>
    <dgm:cxn modelId="{6CFCCE39-EAF2-46A5-8257-0DCE1D85F51F}" type="presOf" srcId="{9F086CBA-30D0-455F-83D2-9BE7AADA1BB4}" destId="{D8C8A680-F2EF-4764-97E4-BD7E30FAD053}" srcOrd="0" destOrd="0" presId="urn:microsoft.com/office/officeart/2008/layout/LinedList"/>
    <dgm:cxn modelId="{45B9E93D-19B9-4F90-9F8E-1ACCC821B4E5}" srcId="{2BCA78D0-260A-4483-AC41-B6DDB0EE7C7E}" destId="{768E7060-CF9D-4987-8247-7D2303242B11}" srcOrd="4" destOrd="0" parTransId="{D34B525E-F9F2-4D6F-A2EB-07FA5FF5808E}" sibTransId="{E5E4C873-BBA7-4DF2-9D78-0EDF39626536}"/>
    <dgm:cxn modelId="{BE38EA61-8227-4C9B-A73B-C36AEAB0EF8D}" srcId="{2BCA78D0-260A-4483-AC41-B6DDB0EE7C7E}" destId="{AFE7D14F-C963-4347-B647-C2829E3934A7}" srcOrd="0" destOrd="0" parTransId="{6729315E-8CAE-44B5-B1AD-25930D09EB0E}" sibTransId="{B4DF89E7-C042-4E9C-9599-A2740409A0EF}"/>
    <dgm:cxn modelId="{21500847-31E2-49A3-B5AD-70072D936231}" srcId="{2BCA78D0-260A-4483-AC41-B6DDB0EE7C7E}" destId="{116CD4BC-3667-47AF-9D79-616913D4F4E0}" srcOrd="1" destOrd="0" parTransId="{D3A58152-5F05-4C32-A69E-29F637F084F1}" sibTransId="{41F91A6C-BB5D-416E-B61C-8567EE9C41AF}"/>
    <dgm:cxn modelId="{87B04D73-BD24-4172-8B17-BAC2F932DE50}" srcId="{2BCA78D0-260A-4483-AC41-B6DDB0EE7C7E}" destId="{62EF6F1F-ABC9-4AE4-95FA-869A7102C7D2}" srcOrd="2" destOrd="0" parTransId="{D8FE798E-1FEE-4599-BA41-6C08FCF6DBC3}" sibTransId="{798F5B74-A952-40A7-94E1-60389F93EC34}"/>
    <dgm:cxn modelId="{6DDDB681-917B-4879-8C8C-8212C1D052E5}" srcId="{2BCA78D0-260A-4483-AC41-B6DDB0EE7C7E}" destId="{9F086CBA-30D0-455F-83D2-9BE7AADA1BB4}" srcOrd="3" destOrd="0" parTransId="{B3E21031-4E57-425B-9FB4-DFA650F50BD1}" sibTransId="{1D5790B5-3D4F-436D-83F3-DFBE5223462F}"/>
    <dgm:cxn modelId="{A12A5990-62EE-4B01-8A1E-B6A40C0F7A04}" type="presOf" srcId="{62EF6F1F-ABC9-4AE4-95FA-869A7102C7D2}" destId="{49BE7363-4FD8-4AC8-8533-8CF0F5DE5419}" srcOrd="0" destOrd="0" presId="urn:microsoft.com/office/officeart/2008/layout/LinedList"/>
    <dgm:cxn modelId="{20E04193-4245-4CEB-B85F-B2D0A7B7EAB1}" type="presOf" srcId="{AFE7D14F-C963-4347-B647-C2829E3934A7}" destId="{E849A10C-84B0-4897-B185-2692FED02C69}" srcOrd="0" destOrd="0" presId="urn:microsoft.com/office/officeart/2008/layout/LinedList"/>
    <dgm:cxn modelId="{192E10C8-3D56-4078-95D2-DD67553574AE}" type="presOf" srcId="{2BCA78D0-260A-4483-AC41-B6DDB0EE7C7E}" destId="{BCA1791A-319A-4EE4-AAC8-C102C6BD0CFF}" srcOrd="0" destOrd="0" presId="urn:microsoft.com/office/officeart/2008/layout/LinedList"/>
    <dgm:cxn modelId="{1F76B1DB-DB4A-40C6-BF5C-13512A7F056D}" type="presOf" srcId="{768E7060-CF9D-4987-8247-7D2303242B11}" destId="{8711C28D-175D-4AA9-968E-02A9EC5EAAB0}" srcOrd="0" destOrd="0" presId="urn:microsoft.com/office/officeart/2008/layout/LinedList"/>
    <dgm:cxn modelId="{A084E8DD-15C9-4626-86BC-A86998F6CC74}" type="presOf" srcId="{116CD4BC-3667-47AF-9D79-616913D4F4E0}" destId="{BA29FBFE-5EE1-4D7E-A57A-523D3B8E9EF6}" srcOrd="0" destOrd="0" presId="urn:microsoft.com/office/officeart/2008/layout/LinedList"/>
    <dgm:cxn modelId="{CAFB4A38-0C4F-45DF-A547-069E8E469B97}" type="presParOf" srcId="{BCA1791A-319A-4EE4-AAC8-C102C6BD0CFF}" destId="{1CCCB605-1A82-4243-92EE-81E31497118D}" srcOrd="0" destOrd="0" presId="urn:microsoft.com/office/officeart/2008/layout/LinedList"/>
    <dgm:cxn modelId="{699DF302-D44B-462C-8B06-80EF6B569ADB}" type="presParOf" srcId="{BCA1791A-319A-4EE4-AAC8-C102C6BD0CFF}" destId="{CEAE9860-0442-4822-9FC0-C6323C8E63DE}" srcOrd="1" destOrd="0" presId="urn:microsoft.com/office/officeart/2008/layout/LinedList"/>
    <dgm:cxn modelId="{78FBC5C0-ACF0-4126-A23A-BD603069874A}" type="presParOf" srcId="{CEAE9860-0442-4822-9FC0-C6323C8E63DE}" destId="{E849A10C-84B0-4897-B185-2692FED02C69}" srcOrd="0" destOrd="0" presId="urn:microsoft.com/office/officeart/2008/layout/LinedList"/>
    <dgm:cxn modelId="{6F76326E-9FC1-4363-B8A8-7895CA6B2B89}" type="presParOf" srcId="{CEAE9860-0442-4822-9FC0-C6323C8E63DE}" destId="{D6116A28-8110-40C5-9114-CBB928ABBAC9}" srcOrd="1" destOrd="0" presId="urn:microsoft.com/office/officeart/2008/layout/LinedList"/>
    <dgm:cxn modelId="{EF4E393D-BD56-46B1-9B37-ABD5954A09A8}" type="presParOf" srcId="{BCA1791A-319A-4EE4-AAC8-C102C6BD0CFF}" destId="{DF8C0B81-A0B1-48E7-AF62-B93564A4C846}" srcOrd="2" destOrd="0" presId="urn:microsoft.com/office/officeart/2008/layout/LinedList"/>
    <dgm:cxn modelId="{58AB7E30-14F2-4149-9496-0109CAC130A1}" type="presParOf" srcId="{BCA1791A-319A-4EE4-AAC8-C102C6BD0CFF}" destId="{2B3FB29F-F65C-4D09-BBAB-C222A703661B}" srcOrd="3" destOrd="0" presId="urn:microsoft.com/office/officeart/2008/layout/LinedList"/>
    <dgm:cxn modelId="{B4347FE7-9CD2-40B9-8DAE-67677209D9D2}" type="presParOf" srcId="{2B3FB29F-F65C-4D09-BBAB-C222A703661B}" destId="{BA29FBFE-5EE1-4D7E-A57A-523D3B8E9EF6}" srcOrd="0" destOrd="0" presId="urn:microsoft.com/office/officeart/2008/layout/LinedList"/>
    <dgm:cxn modelId="{CB76062A-4D4B-4C1B-8E80-76FACD71EDF3}" type="presParOf" srcId="{2B3FB29F-F65C-4D09-BBAB-C222A703661B}" destId="{4AF59A7A-A6DA-47BC-8074-877CD2AACC79}" srcOrd="1" destOrd="0" presId="urn:microsoft.com/office/officeart/2008/layout/LinedList"/>
    <dgm:cxn modelId="{9C1AD3E9-71F3-4305-AF30-72101C602AC8}" type="presParOf" srcId="{BCA1791A-319A-4EE4-AAC8-C102C6BD0CFF}" destId="{7D10CE29-F3C5-433B-8D81-7F028C1EE542}" srcOrd="4" destOrd="0" presId="urn:microsoft.com/office/officeart/2008/layout/LinedList"/>
    <dgm:cxn modelId="{C5013C0C-5FE0-4D20-8703-F431708EC9AA}" type="presParOf" srcId="{BCA1791A-319A-4EE4-AAC8-C102C6BD0CFF}" destId="{4AFC25CF-A632-4084-90BF-DD3910FFC125}" srcOrd="5" destOrd="0" presId="urn:microsoft.com/office/officeart/2008/layout/LinedList"/>
    <dgm:cxn modelId="{EEFDE31D-F013-4246-B51E-B58465B67B18}" type="presParOf" srcId="{4AFC25CF-A632-4084-90BF-DD3910FFC125}" destId="{49BE7363-4FD8-4AC8-8533-8CF0F5DE5419}" srcOrd="0" destOrd="0" presId="urn:microsoft.com/office/officeart/2008/layout/LinedList"/>
    <dgm:cxn modelId="{3A660C3A-B0A8-49E4-BA25-7B5839096354}" type="presParOf" srcId="{4AFC25CF-A632-4084-90BF-DD3910FFC125}" destId="{EDB52DC6-E69E-4C4A-BE7C-3ED2DAC17150}" srcOrd="1" destOrd="0" presId="urn:microsoft.com/office/officeart/2008/layout/LinedList"/>
    <dgm:cxn modelId="{361AA5EC-36CE-4E47-BD55-84B5C5E6CAC8}" type="presParOf" srcId="{BCA1791A-319A-4EE4-AAC8-C102C6BD0CFF}" destId="{2502BAC2-3869-4EC9-88A7-7A96A6A53C20}" srcOrd="6" destOrd="0" presId="urn:microsoft.com/office/officeart/2008/layout/LinedList"/>
    <dgm:cxn modelId="{A4FAB9AD-33D4-42A6-B348-AC2B5D489C3F}" type="presParOf" srcId="{BCA1791A-319A-4EE4-AAC8-C102C6BD0CFF}" destId="{C82D83C5-1BD5-46D7-AA81-4A542785C36F}" srcOrd="7" destOrd="0" presId="urn:microsoft.com/office/officeart/2008/layout/LinedList"/>
    <dgm:cxn modelId="{9EF3EC69-CEEA-47DE-99F2-809272A1997C}" type="presParOf" srcId="{C82D83C5-1BD5-46D7-AA81-4A542785C36F}" destId="{D8C8A680-F2EF-4764-97E4-BD7E30FAD053}" srcOrd="0" destOrd="0" presId="urn:microsoft.com/office/officeart/2008/layout/LinedList"/>
    <dgm:cxn modelId="{243660C6-DE89-4F57-9C51-994DE6F8C30D}" type="presParOf" srcId="{C82D83C5-1BD5-46D7-AA81-4A542785C36F}" destId="{B87CA7A5-BBAE-4BDD-AD81-8B4F885EAFFF}" srcOrd="1" destOrd="0" presId="urn:microsoft.com/office/officeart/2008/layout/LinedList"/>
    <dgm:cxn modelId="{F8BC1847-4964-4E84-A3F4-65057D2914F9}" type="presParOf" srcId="{BCA1791A-319A-4EE4-AAC8-C102C6BD0CFF}" destId="{A652F991-CBE2-404A-9D38-9EE18440DAE6}" srcOrd="8" destOrd="0" presId="urn:microsoft.com/office/officeart/2008/layout/LinedList"/>
    <dgm:cxn modelId="{7DE43ABF-C981-4C52-A388-275FF8EF81C1}" type="presParOf" srcId="{BCA1791A-319A-4EE4-AAC8-C102C6BD0CFF}" destId="{D62B7588-A3EA-4884-BF17-959514DC9809}" srcOrd="9" destOrd="0" presId="urn:microsoft.com/office/officeart/2008/layout/LinedList"/>
    <dgm:cxn modelId="{8C9A7BFA-A526-4B3D-BAB0-6A640AA55AF2}" type="presParOf" srcId="{D62B7588-A3EA-4884-BF17-959514DC9809}" destId="{8711C28D-175D-4AA9-968E-02A9EC5EAAB0}" srcOrd="0" destOrd="0" presId="urn:microsoft.com/office/officeart/2008/layout/LinedList"/>
    <dgm:cxn modelId="{4F0B7CE1-BE84-4E4A-A83F-B05DD1792157}" type="presParOf" srcId="{D62B7588-A3EA-4884-BF17-959514DC9809}" destId="{271D1E11-E630-4DDD-AE72-1108D63FFED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CCB605-1A82-4243-92EE-81E31497118D}">
      <dsp:nvSpPr>
        <dsp:cNvPr id="0" name=""/>
        <dsp:cNvSpPr/>
      </dsp:nvSpPr>
      <dsp:spPr>
        <a:xfrm>
          <a:off x="0" y="696"/>
          <a:ext cx="625027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49A10C-84B0-4897-B185-2692FED02C69}">
      <dsp:nvSpPr>
        <dsp:cNvPr id="0" name=""/>
        <dsp:cNvSpPr/>
      </dsp:nvSpPr>
      <dsp:spPr>
        <a:xfrm>
          <a:off x="0" y="696"/>
          <a:ext cx="6250279" cy="11407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Being other focused</a:t>
          </a:r>
        </a:p>
      </dsp:txBody>
      <dsp:txXfrm>
        <a:off x="0" y="696"/>
        <a:ext cx="6250279" cy="1140724"/>
      </dsp:txXfrm>
    </dsp:sp>
    <dsp:sp modelId="{DF8C0B81-A0B1-48E7-AF62-B93564A4C846}">
      <dsp:nvSpPr>
        <dsp:cNvPr id="0" name=""/>
        <dsp:cNvSpPr/>
      </dsp:nvSpPr>
      <dsp:spPr>
        <a:xfrm>
          <a:off x="0" y="1141420"/>
          <a:ext cx="6250279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29FBFE-5EE1-4D7E-A57A-523D3B8E9EF6}">
      <dsp:nvSpPr>
        <dsp:cNvPr id="0" name=""/>
        <dsp:cNvSpPr/>
      </dsp:nvSpPr>
      <dsp:spPr>
        <a:xfrm>
          <a:off x="0" y="1141420"/>
          <a:ext cx="6250279" cy="11407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Identifying with roles and responsibilities.</a:t>
          </a:r>
        </a:p>
      </dsp:txBody>
      <dsp:txXfrm>
        <a:off x="0" y="1141420"/>
        <a:ext cx="6250279" cy="1140724"/>
      </dsp:txXfrm>
    </dsp:sp>
    <dsp:sp modelId="{7D10CE29-F3C5-433B-8D81-7F028C1EE542}">
      <dsp:nvSpPr>
        <dsp:cNvPr id="0" name=""/>
        <dsp:cNvSpPr/>
      </dsp:nvSpPr>
      <dsp:spPr>
        <a:xfrm>
          <a:off x="0" y="2282145"/>
          <a:ext cx="6250279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BE7363-4FD8-4AC8-8533-8CF0F5DE5419}">
      <dsp:nvSpPr>
        <dsp:cNvPr id="0" name=""/>
        <dsp:cNvSpPr/>
      </dsp:nvSpPr>
      <dsp:spPr>
        <a:xfrm>
          <a:off x="0" y="2282145"/>
          <a:ext cx="6250279" cy="11407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Prefrontal hijack due to stress</a:t>
          </a:r>
        </a:p>
      </dsp:txBody>
      <dsp:txXfrm>
        <a:off x="0" y="2282145"/>
        <a:ext cx="6250279" cy="1140724"/>
      </dsp:txXfrm>
    </dsp:sp>
    <dsp:sp modelId="{2502BAC2-3869-4EC9-88A7-7A96A6A53C20}">
      <dsp:nvSpPr>
        <dsp:cNvPr id="0" name=""/>
        <dsp:cNvSpPr/>
      </dsp:nvSpPr>
      <dsp:spPr>
        <a:xfrm>
          <a:off x="0" y="3422869"/>
          <a:ext cx="6250279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C8A680-F2EF-4764-97E4-BD7E30FAD053}">
      <dsp:nvSpPr>
        <dsp:cNvPr id="0" name=""/>
        <dsp:cNvSpPr/>
      </dsp:nvSpPr>
      <dsp:spPr>
        <a:xfrm>
          <a:off x="0" y="3422869"/>
          <a:ext cx="6250279" cy="11407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Thinking it will take too much time</a:t>
          </a:r>
        </a:p>
      </dsp:txBody>
      <dsp:txXfrm>
        <a:off x="0" y="3422869"/>
        <a:ext cx="6250279" cy="1140724"/>
      </dsp:txXfrm>
    </dsp:sp>
    <dsp:sp modelId="{A652F991-CBE2-404A-9D38-9EE18440DAE6}">
      <dsp:nvSpPr>
        <dsp:cNvPr id="0" name=""/>
        <dsp:cNvSpPr/>
      </dsp:nvSpPr>
      <dsp:spPr>
        <a:xfrm>
          <a:off x="0" y="4563594"/>
          <a:ext cx="6250279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11C28D-175D-4AA9-968E-02A9EC5EAAB0}">
      <dsp:nvSpPr>
        <dsp:cNvPr id="0" name=""/>
        <dsp:cNvSpPr/>
      </dsp:nvSpPr>
      <dsp:spPr>
        <a:xfrm>
          <a:off x="0" y="4563594"/>
          <a:ext cx="6250279" cy="11407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Belief that it is hard/unpleasant</a:t>
          </a:r>
        </a:p>
      </dsp:txBody>
      <dsp:txXfrm>
        <a:off x="0" y="4563594"/>
        <a:ext cx="6250279" cy="11407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BD708E-FB9A-4516-96FB-43DD77A63C9B}" type="datetimeFigureOut">
              <a:rPr lang="en-CA" smtClean="0"/>
              <a:t>2021-04-21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938E92-47D4-44AF-8366-C110B6F197F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46566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Q.1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938E92-47D4-44AF-8366-C110B6F197F0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752874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Q.2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938E92-47D4-44AF-8366-C110B6F197F0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084545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Q.3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938E92-47D4-44AF-8366-C110B6F197F0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237656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Q.5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938E92-47D4-44AF-8366-C110B6F197F0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05452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Q.6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938E92-47D4-44AF-8366-C110B6F197F0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272422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938E92-47D4-44AF-8366-C110B6F197F0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760376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Closing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938E92-47D4-44AF-8366-C110B6F197F0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350846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22F66-727D-4150-ADA5-49CF3A0F68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2363"/>
            <a:ext cx="9829800" cy="2387600"/>
          </a:xfrm>
        </p:spPr>
        <p:txBody>
          <a:bodyPr anchor="b">
            <a:normAutofit/>
          </a:bodyPr>
          <a:lstStyle>
            <a:lvl1pPr algn="l"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D9A1FE-C39F-4D7C-B93D-F8C203A1D6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602038"/>
            <a:ext cx="9829800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008AAC-7D41-4304-8D59-EF34B23268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136525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9549D6DC-E1CB-4874-BF52-C3407230D20E}" type="datetime1">
              <a:rPr lang="en-US" smtClean="0"/>
              <a:t>4/21/2021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24D078-DE22-4F23-8B48-21FB1415C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4C1F5-608B-4335-9F2A-17F63D5FA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537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F2C5-A3FC-44EF-BA15-CEC83C83D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5040D3-67DB-455C-AD79-49E185DB63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B2B07A-258E-42DD-9A68-2C76F7D54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01D81-C4B9-4A87-89A7-22E29E6C9200}" type="datetime1">
              <a:rPr lang="en-US" smtClean="0"/>
              <a:t>4/21/2021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01E9BC-3BB8-40CD-9294-59A2E59E1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13979D-5589-4770-9D29-046F2B506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411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6693CD-CB65-4F37-A6DA-F300B93C14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731520"/>
            <a:ext cx="2628900" cy="537807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48D117-7AE6-4831-9867-5145F64A0C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731520"/>
            <a:ext cx="7734300" cy="537807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988CF8-397F-485E-8081-AFA4DADD4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07718-69F7-427E-95A3-C1246AF46913}" type="datetime1">
              <a:rPr lang="en-US" smtClean="0"/>
              <a:t>4/21/2021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E4773-4660-4F21-83CF-1A449395B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59537-EB47-40FA-893E-785D6FE00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474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7B4A7-C566-48F4-B4B8-3A5E7B6C5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3B93F5-BC8B-452C-ACE2-C7E01D1B80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9A49B3-A57D-46C5-8462-0C52509F8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13E51-B7F7-4C24-B8E3-5471755DC0E0}" type="datetime1">
              <a:rPr lang="en-US" smtClean="0"/>
              <a:t>4/21/2021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C8C810-EAF4-4D86-84DD-2E574122D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87E738-8574-490B-974B-9AD3B2AAE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657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9764E-4B3D-4B6A-A210-B50E4F60E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30AEC2-B6E6-4C09-A16F-5E2A1C9A0D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A37CAB-B545-4E42-BB5A-F1DAA9335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1A59F-D956-4598-A3C1-AE72A5387751}" type="datetime1">
              <a:rPr lang="en-US" smtClean="0"/>
              <a:t>4/21/2021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6D720B-7E58-43F4-9659-ADB2403A5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95F53F-2FA5-4B5C-A151-F07BBC002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184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473D3-0F03-4BF4-831F-34E80BAC5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C09409-59F2-486F-A6D0-FAEE8FFF25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95847"/>
            <a:ext cx="5181600" cy="39811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087241-B390-47A6-8070-C3D4652F88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95847"/>
            <a:ext cx="5181600" cy="39811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80B360-2ACA-4B93-9439-591B6D3FB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BBD69-7BD3-4731-8064-242619E92CBE}" type="datetime1">
              <a:rPr lang="en-US" smtClean="0"/>
              <a:t>4/21/2021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4A73E2-CF78-404C-A86F-E70A284AE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A8F42A-11E1-42A0-8ECF-A5BBA3B8C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985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ECA31-EE14-41DD-9914-DA7138220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3152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B22AB6-1657-4AE2-8607-2C77A25D79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149131"/>
            <a:ext cx="5157787" cy="693696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AA6DC0-D4D5-4164-A3FD-6BB5CBB2BB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10625"/>
            <a:ext cx="5157787" cy="310056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9B35F8-95F3-43D1-8917-5836BAA904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149131"/>
            <a:ext cx="5183188" cy="693696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B639E7-F4A3-4ADE-B290-0A4F9761B9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10625"/>
            <a:ext cx="5183188" cy="310056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6F296B-429F-4DFC-ABC3-0A078EA99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D77D9-239F-488B-9358-023C46BC7084}" type="datetime1">
              <a:rPr lang="en-US" smtClean="0"/>
              <a:t>4/21/2021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7103B9-D521-4910-AC15-F12F25CB9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73A6D9-123D-492C-B5CE-294EF2559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001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92A22-4B4D-4F58-9783-A0469DA4D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3152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5EE610-5457-4E8C-B568-B8D560773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61C24-7140-4FDE-92F3-654C6E2D3C1C}" type="datetime1">
              <a:rPr lang="en-US" smtClean="0"/>
              <a:t>4/21/2021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BA57BB-288A-4A30-A4EC-FF0537BC2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414C89-B968-4A85-A035-E2997A5F8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956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7A339C-4093-4B40-8C90-52F005CA9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D6ACF-ECB9-4B5F-A429-08B8AC75E8EF}" type="datetime1">
              <a:rPr lang="en-US" smtClean="0"/>
              <a:t>4/21/2021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A33F04-8E0A-4165-930C-527D781A7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62F57B-BEB6-4973-A362-38F638E0D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758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FAC90-C2CA-44DD-8EF8-20BDD6724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31520"/>
            <a:ext cx="3932237" cy="2346326"/>
          </a:xfrm>
        </p:spPr>
        <p:txBody>
          <a:bodyPr anchor="b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E915FB-D5F4-4CAD-AE70-3644E81802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731521"/>
            <a:ext cx="6172200" cy="512953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374DA3-3BAC-4045-825F-B3C27B8973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429000"/>
            <a:ext cx="3932237" cy="24399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5A0D65-0423-4E45-947A-E08C8569F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B429B-EE2A-486A-BDB9-0C848B4FAFDD}" type="datetime1">
              <a:rPr lang="en-US" smtClean="0"/>
              <a:t>4/21/2021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E6FBD0-E49F-4DE6-9264-CEDB9BAA0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16B246-A768-4B2D-96C6-9F4178526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271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CB0C8-915E-4BF2-976E-B8D7EDC59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31520"/>
            <a:ext cx="3932237" cy="2341564"/>
          </a:xfrm>
        </p:spPr>
        <p:txBody>
          <a:bodyPr anchor="b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0714E6-8E50-4B50-A2E0-F9D20155EB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687257"/>
            <a:ext cx="6172200" cy="517379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D67A6C-5CA5-4EF0-B1C4-ED85FF255A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429000"/>
            <a:ext cx="3932237" cy="243998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C76474-31D4-4567-B4EC-B6AF24488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5FE4A-CB8D-40AB-BFFC-AAF37EA071CB}" type="datetime1">
              <a:rPr lang="en-US" smtClean="0"/>
              <a:t>4/21/2021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902DE0-33F5-4372-8EB5-F5746D344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C5C2EF-849D-4B2C-8ED6-D26553657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351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293296F-4C3A-4530-98F5-F83646ACE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89" y="0"/>
            <a:ext cx="12192000" cy="685799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914D2BD-3C47-433D-81FE-DC6C39595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72" y="-1"/>
            <a:ext cx="12192000" cy="6857996"/>
            <a:chOff x="572" y="-1"/>
            <a:chExt cx="12192000" cy="6857996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3DD55E4-EA4F-4874-8B5B-6E0EAF4BBFC4}"/>
                </a:ext>
              </a:extLst>
            </p:cNvPr>
            <p:cNvCxnSpPr>
              <a:cxnSpLocks/>
            </p:cNvCxnSpPr>
            <p:nvPr/>
          </p:nvCxnSpPr>
          <p:spPr>
            <a:xfrm>
              <a:off x="1667" y="6276706"/>
              <a:ext cx="12189811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2950BAF-7673-4138-AEA2-DE7D368CC357}"/>
                </a:ext>
              </a:extLst>
            </p:cNvPr>
            <p:cNvCxnSpPr>
              <a:cxnSpLocks/>
            </p:cNvCxnSpPr>
            <p:nvPr/>
          </p:nvCxnSpPr>
          <p:spPr>
            <a:xfrm>
              <a:off x="572" y="580876"/>
              <a:ext cx="12192000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BE3E2B5-EA1C-415A-941A-843C7EA148E1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8134324" y="3428956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087FA3A6-E398-4576-B6B8-3328028D84B2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794261" y="3428956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Graphic 33">
              <a:extLst>
                <a:ext uri="{FF2B5EF4-FFF2-40B4-BE49-F238E27FC236}">
                  <a16:creationId xmlns:a16="http://schemas.microsoft.com/office/drawing/2014/main" id="{EFB597D7-65E0-476A-B9EB-3AA6ED33884C}"/>
                </a:ext>
              </a:extLst>
            </p:cNvPr>
            <p:cNvSpPr/>
            <p:nvPr/>
          </p:nvSpPr>
          <p:spPr>
            <a:xfrm>
              <a:off x="4277016" y="-1"/>
              <a:ext cx="3637968" cy="580875"/>
            </a:xfrm>
            <a:custGeom>
              <a:avLst/>
              <a:gdLst>
                <a:gd name="connsiteX0" fmla="*/ 0 w 2679858"/>
                <a:gd name="connsiteY0" fmla="*/ 4953 h 434911"/>
                <a:gd name="connsiteX1" fmla="*/ 1336548 w 2679858"/>
                <a:gd name="connsiteY1" fmla="*/ 434912 h 434911"/>
                <a:gd name="connsiteX2" fmla="*/ 2679859 w 2679858"/>
                <a:gd name="connsiteY2" fmla="*/ 0 h 434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79858" h="434911">
                  <a:moveTo>
                    <a:pt x="0" y="4953"/>
                  </a:moveTo>
                  <a:cubicBezTo>
                    <a:pt x="370427" y="274606"/>
                    <a:pt x="833723" y="434912"/>
                    <a:pt x="1336548" y="434912"/>
                  </a:cubicBezTo>
                  <a:cubicBezTo>
                    <a:pt x="1842326" y="434912"/>
                    <a:pt x="2308289" y="272701"/>
                    <a:pt x="2679859" y="0"/>
                  </a:cubicBezTo>
                </a:path>
              </a:pathLst>
            </a:custGeom>
            <a:noFill/>
            <a:ln w="1270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Graphic 33">
              <a:extLst>
                <a:ext uri="{FF2B5EF4-FFF2-40B4-BE49-F238E27FC236}">
                  <a16:creationId xmlns:a16="http://schemas.microsoft.com/office/drawing/2014/main" id="{11AA060A-BE0E-4687-8F9E-0E2955D9796D}"/>
                </a:ext>
              </a:extLst>
            </p:cNvPr>
            <p:cNvSpPr/>
            <p:nvPr/>
          </p:nvSpPr>
          <p:spPr>
            <a:xfrm rot="10800000">
              <a:off x="4305089" y="6276705"/>
              <a:ext cx="3581824" cy="581290"/>
            </a:xfrm>
            <a:custGeom>
              <a:avLst/>
              <a:gdLst>
                <a:gd name="connsiteX0" fmla="*/ 0 w 2679858"/>
                <a:gd name="connsiteY0" fmla="*/ 4953 h 434911"/>
                <a:gd name="connsiteX1" fmla="*/ 1336548 w 2679858"/>
                <a:gd name="connsiteY1" fmla="*/ 434912 h 434911"/>
                <a:gd name="connsiteX2" fmla="*/ 2679859 w 2679858"/>
                <a:gd name="connsiteY2" fmla="*/ 0 h 434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79858" h="434911">
                  <a:moveTo>
                    <a:pt x="0" y="4953"/>
                  </a:moveTo>
                  <a:cubicBezTo>
                    <a:pt x="370427" y="274606"/>
                    <a:pt x="833723" y="434912"/>
                    <a:pt x="1336548" y="434912"/>
                  </a:cubicBezTo>
                  <a:cubicBezTo>
                    <a:pt x="1842326" y="434912"/>
                    <a:pt x="2308289" y="272701"/>
                    <a:pt x="2679859" y="0"/>
                  </a:cubicBezTo>
                </a:path>
              </a:pathLst>
            </a:custGeom>
            <a:noFill/>
            <a:ln w="1270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78318D-FE3E-41D7-9A8C-2065A2C46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732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B06718-79E7-4159-A003-F86FE7B3D8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189408"/>
            <a:ext cx="10515600" cy="38217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F99FF-FFE2-431D-A0C8-A46C21712A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365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spc="15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C0517C94-3B1E-4991-BED3-41F8B0158A00}" type="datetime1">
              <a:rPr lang="en-US" smtClean="0"/>
              <a:t>4/21/2021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C3547E-668D-4191-847C-7424F75496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34506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spc="15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B6E6E-8527-4F63-A0C7-84CD44A2B0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3467" y="3246434"/>
            <a:ext cx="628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cap="all" spc="15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273BAE12-D270-459D-897B-6833652BB1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346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2">
              <a:lumMod val="60000"/>
              <a:lumOff val="40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2">
              <a:lumMod val="60000"/>
              <a:lumOff val="4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2">
              <a:lumMod val="60000"/>
              <a:lumOff val="4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>
              <a:lumMod val="60000"/>
              <a:lumOff val="4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2">
              <a:lumMod val="60000"/>
              <a:lumOff val="4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2">
              <a:lumMod val="60000"/>
              <a:lumOff val="4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svg"/><Relationship Id="rId19" Type="http://schemas.openxmlformats.org/officeDocument/2006/relationships/image" Target="../media/image18.pn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flickr.com/photos/21651608@N07/25867970026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vectors/stool-three-legged-chair-furniture-309589/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ngall.com/body-png" TargetMode="External"/><Relationship Id="rId3" Type="http://schemas.openxmlformats.org/officeDocument/2006/relationships/image" Target="../media/image24.jp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sacred-circle-mandalas.blogspot.com/2009/09/sage-wisdom.html" TargetMode="External"/><Relationship Id="rId5" Type="http://schemas.openxmlformats.org/officeDocument/2006/relationships/image" Target="../media/image25.jpg"/><Relationship Id="rId10" Type="http://schemas.openxmlformats.org/officeDocument/2006/relationships/hyperlink" Target="https://pixabay.com/en/protect-hands-ecology-protection-450594/" TargetMode="External"/><Relationship Id="rId4" Type="http://schemas.openxmlformats.org/officeDocument/2006/relationships/hyperlink" Target="http://sitn.hms.harvard.edu/flash/2019/scientists-control-rats-movements-minds/" TargetMode="External"/><Relationship Id="rId9" Type="http://schemas.openxmlformats.org/officeDocument/2006/relationships/image" Target="../media/image2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2748806-3AF5-4078-830A-C1F26BF1B2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D1E648-9B3B-4686-BC2D-70917281563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>
            <a:alphaModFix/>
          </a:blip>
          <a:srcRect t="44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A095E96-319D-4055-AD99-41FEB40300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82496"/>
            <a:ext cx="6096000" cy="36848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BD45F14-841E-4217-A66A-E1718D7BD7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"/>
            <a:ext cx="12192000" cy="6857996"/>
            <a:chOff x="572" y="-1"/>
            <a:chExt cx="12192000" cy="6857996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B7284B96-05EB-4359-AB37-BDE26B621D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7" y="6276706"/>
              <a:ext cx="12189811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497037E9-0358-46D4-98C8-A8172AE86D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72" y="580876"/>
              <a:ext cx="12192000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C2C7DBC6-C82A-49B5-A66F-35F2179597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8134324" y="3428956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8F66603-D020-477F-9E75-984ECED3E1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-2794261" y="3428956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Graphic 33">
              <a:extLst>
                <a:ext uri="{FF2B5EF4-FFF2-40B4-BE49-F238E27FC236}">
                  <a16:creationId xmlns:a16="http://schemas.microsoft.com/office/drawing/2014/main" id="{2EE6F0B5-0BC5-4E86-9237-DBD309CFFE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77016" y="-1"/>
              <a:ext cx="3637968" cy="580875"/>
            </a:xfrm>
            <a:custGeom>
              <a:avLst/>
              <a:gdLst>
                <a:gd name="connsiteX0" fmla="*/ 0 w 2679858"/>
                <a:gd name="connsiteY0" fmla="*/ 4953 h 434911"/>
                <a:gd name="connsiteX1" fmla="*/ 1336548 w 2679858"/>
                <a:gd name="connsiteY1" fmla="*/ 434912 h 434911"/>
                <a:gd name="connsiteX2" fmla="*/ 2679859 w 2679858"/>
                <a:gd name="connsiteY2" fmla="*/ 0 h 434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79858" h="434911">
                  <a:moveTo>
                    <a:pt x="0" y="4953"/>
                  </a:moveTo>
                  <a:cubicBezTo>
                    <a:pt x="370427" y="274606"/>
                    <a:pt x="833723" y="434912"/>
                    <a:pt x="1336548" y="434912"/>
                  </a:cubicBezTo>
                  <a:cubicBezTo>
                    <a:pt x="1842326" y="434912"/>
                    <a:pt x="2308289" y="272701"/>
                    <a:pt x="2679859" y="0"/>
                  </a:cubicBezTo>
                </a:path>
              </a:pathLst>
            </a:custGeom>
            <a:noFill/>
            <a:ln w="1270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9" name="Graphic 33">
              <a:extLst>
                <a:ext uri="{FF2B5EF4-FFF2-40B4-BE49-F238E27FC236}">
                  <a16:creationId xmlns:a16="http://schemas.microsoft.com/office/drawing/2014/main" id="{98B809B3-3F89-4C2A-BA46-2CA8C1079F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4305089" y="6276705"/>
              <a:ext cx="3581824" cy="581290"/>
            </a:xfrm>
            <a:custGeom>
              <a:avLst/>
              <a:gdLst>
                <a:gd name="connsiteX0" fmla="*/ 0 w 2679858"/>
                <a:gd name="connsiteY0" fmla="*/ 4953 h 434911"/>
                <a:gd name="connsiteX1" fmla="*/ 1336548 w 2679858"/>
                <a:gd name="connsiteY1" fmla="*/ 434912 h 434911"/>
                <a:gd name="connsiteX2" fmla="*/ 2679859 w 2679858"/>
                <a:gd name="connsiteY2" fmla="*/ 0 h 434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79858" h="434911">
                  <a:moveTo>
                    <a:pt x="0" y="4953"/>
                  </a:moveTo>
                  <a:cubicBezTo>
                    <a:pt x="370427" y="274606"/>
                    <a:pt x="833723" y="434912"/>
                    <a:pt x="1336548" y="434912"/>
                  </a:cubicBezTo>
                  <a:cubicBezTo>
                    <a:pt x="1842326" y="434912"/>
                    <a:pt x="2308289" y="272701"/>
                    <a:pt x="2679859" y="0"/>
                  </a:cubicBezTo>
                </a:path>
              </a:pathLst>
            </a:custGeom>
            <a:noFill/>
            <a:ln w="1270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EBB66BA-A739-F049-B386-803DC1613C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7240" y="2301530"/>
            <a:ext cx="4887459" cy="1826983"/>
          </a:xfrm>
        </p:spPr>
        <p:txBody>
          <a:bodyPr anchor="b">
            <a:normAutofit/>
          </a:bodyPr>
          <a:lstStyle/>
          <a:p>
            <a:r>
              <a:rPr lang="en-US" dirty="0"/>
              <a:t>Self Care for Wellness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9C86A8-BB40-314B-801B-EDF67FA181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240" y="4310561"/>
            <a:ext cx="4887458" cy="747817"/>
          </a:xfrm>
        </p:spPr>
        <p:txBody>
          <a:bodyPr anchor="t">
            <a:normAutofit/>
          </a:bodyPr>
          <a:lstStyle/>
          <a:p>
            <a:r>
              <a:rPr lang="en-US" dirty="0" err="1"/>
              <a:t>Anuja</a:t>
            </a:r>
            <a:r>
              <a:rPr lang="en-US" dirty="0"/>
              <a:t> Sharma &amp; Maureen Pollard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746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A1C86-A035-40B4-8DE9-D43BACB43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7720" y="911387"/>
            <a:ext cx="7956560" cy="1078348"/>
          </a:xfrm>
        </p:spPr>
        <p:txBody>
          <a:bodyPr/>
          <a:lstStyle/>
          <a:p>
            <a:pPr algn="ctr"/>
            <a:r>
              <a:rPr lang="en-CA" dirty="0"/>
              <a:t>Self-Soothing vs Self-Care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70DAC9-A72F-491A-BFA9-F923494DF1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45594" y="1966220"/>
            <a:ext cx="3243858" cy="693696"/>
          </a:xfrm>
        </p:spPr>
        <p:txBody>
          <a:bodyPr>
            <a:noAutofit/>
          </a:bodyPr>
          <a:lstStyle/>
          <a:p>
            <a:r>
              <a:rPr lang="en-CA" sz="2400" b="1" dirty="0"/>
              <a:t>Distract and Comfort</a:t>
            </a:r>
          </a:p>
        </p:txBody>
      </p:sp>
      <p:pic>
        <p:nvPicPr>
          <p:cNvPr id="10" name="Content Placeholder 9" descr="Music notes with solid fill">
            <a:extLst>
              <a:ext uri="{FF2B5EF4-FFF2-40B4-BE49-F238E27FC236}">
                <a16:creationId xmlns:a16="http://schemas.microsoft.com/office/drawing/2014/main" id="{B3CC2637-7559-4F2D-B063-33615E75C5B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00318" y="4092068"/>
            <a:ext cx="914400" cy="914400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C233D3C-8647-43DB-91C1-A3CAC3D595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1350" y="1966220"/>
            <a:ext cx="3662930" cy="693696"/>
          </a:xfrm>
        </p:spPr>
        <p:txBody>
          <a:bodyPr>
            <a:noAutofit/>
          </a:bodyPr>
          <a:lstStyle/>
          <a:p>
            <a:r>
              <a:rPr lang="en-CA" sz="2400" b="1" dirty="0"/>
              <a:t>Grounding and Growth</a:t>
            </a:r>
          </a:p>
        </p:txBody>
      </p:sp>
      <p:pic>
        <p:nvPicPr>
          <p:cNvPr id="12" name="Content Placeholder 11" descr="Forest scene with solid fill">
            <a:extLst>
              <a:ext uri="{FF2B5EF4-FFF2-40B4-BE49-F238E27FC236}">
                <a16:creationId xmlns:a16="http://schemas.microsoft.com/office/drawing/2014/main" id="{A2316F3E-512F-4557-9783-9517D73B0E2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09285" y="2890694"/>
            <a:ext cx="914400" cy="914400"/>
          </a:xfrm>
        </p:spPr>
      </p:pic>
      <p:pic>
        <p:nvPicPr>
          <p:cNvPr id="16" name="Graphic 15" descr="Run with solid fill">
            <a:extLst>
              <a:ext uri="{FF2B5EF4-FFF2-40B4-BE49-F238E27FC236}">
                <a16:creationId xmlns:a16="http://schemas.microsoft.com/office/drawing/2014/main" id="{4439A1EE-7415-41D0-AB83-C01AC9EDB0A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100318" y="2981865"/>
            <a:ext cx="914400" cy="914400"/>
          </a:xfrm>
          <a:prstGeom prst="rect">
            <a:avLst/>
          </a:prstGeom>
        </p:spPr>
      </p:pic>
      <p:pic>
        <p:nvPicPr>
          <p:cNvPr id="18" name="Graphic 17" descr="Apple with solid fill">
            <a:extLst>
              <a:ext uri="{FF2B5EF4-FFF2-40B4-BE49-F238E27FC236}">
                <a16:creationId xmlns:a16="http://schemas.microsoft.com/office/drawing/2014/main" id="{F6FB8DC7-49C7-447A-9C46-5F4220AF7F4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720084" y="2945422"/>
            <a:ext cx="914400" cy="914400"/>
          </a:xfrm>
          <a:prstGeom prst="rect">
            <a:avLst/>
          </a:prstGeom>
        </p:spPr>
      </p:pic>
      <p:pic>
        <p:nvPicPr>
          <p:cNvPr id="20" name="Graphic 19" descr="Snooze with solid fill">
            <a:extLst>
              <a:ext uri="{FF2B5EF4-FFF2-40B4-BE49-F238E27FC236}">
                <a16:creationId xmlns:a16="http://schemas.microsoft.com/office/drawing/2014/main" id="{B199120E-D498-452F-9C0C-64814B31C78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8303882" y="2828313"/>
            <a:ext cx="914400" cy="914400"/>
          </a:xfrm>
          <a:prstGeom prst="rect">
            <a:avLst/>
          </a:prstGeom>
        </p:spPr>
      </p:pic>
      <p:pic>
        <p:nvPicPr>
          <p:cNvPr id="21" name="Graphic 20" descr="Run with solid fill">
            <a:extLst>
              <a:ext uri="{FF2B5EF4-FFF2-40B4-BE49-F238E27FC236}">
                <a16:creationId xmlns:a16="http://schemas.microsoft.com/office/drawing/2014/main" id="{0F960F94-EE10-4481-AB1F-35FE8AA271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303882" y="4039311"/>
            <a:ext cx="914400" cy="914400"/>
          </a:xfrm>
          <a:prstGeom prst="rect">
            <a:avLst/>
          </a:prstGeom>
        </p:spPr>
      </p:pic>
      <p:pic>
        <p:nvPicPr>
          <p:cNvPr id="23" name="Graphic 22" descr="Meditation with solid fill">
            <a:extLst>
              <a:ext uri="{FF2B5EF4-FFF2-40B4-BE49-F238E27FC236}">
                <a16:creationId xmlns:a16="http://schemas.microsoft.com/office/drawing/2014/main" id="{16B2600E-1541-4EE0-A6C6-536760C283B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871253" y="4039311"/>
            <a:ext cx="914400" cy="914400"/>
          </a:xfrm>
          <a:prstGeom prst="rect">
            <a:avLst/>
          </a:prstGeom>
        </p:spPr>
      </p:pic>
      <p:pic>
        <p:nvPicPr>
          <p:cNvPr id="25" name="Graphic 24" descr="Lungs with solid fill">
            <a:extLst>
              <a:ext uri="{FF2B5EF4-FFF2-40B4-BE49-F238E27FC236}">
                <a16:creationId xmlns:a16="http://schemas.microsoft.com/office/drawing/2014/main" id="{86C9E89D-14DB-4F1D-87CF-FE5F1E8EA6C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634484" y="5174865"/>
            <a:ext cx="914400" cy="914400"/>
          </a:xfrm>
          <a:prstGeom prst="rect">
            <a:avLst/>
          </a:prstGeom>
        </p:spPr>
      </p:pic>
      <p:pic>
        <p:nvPicPr>
          <p:cNvPr id="27" name="Graphic 26" descr="Bathtub with solid fill">
            <a:extLst>
              <a:ext uri="{FF2B5EF4-FFF2-40B4-BE49-F238E27FC236}">
                <a16:creationId xmlns:a16="http://schemas.microsoft.com/office/drawing/2014/main" id="{EE09AE91-7AC7-412B-A449-091E44C1118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3319670" y="5094137"/>
            <a:ext cx="914400" cy="914400"/>
          </a:xfrm>
          <a:prstGeom prst="rect">
            <a:avLst/>
          </a:prstGeom>
        </p:spPr>
      </p:pic>
      <p:pic>
        <p:nvPicPr>
          <p:cNvPr id="4" name="Graphic 3" descr="Chinese Teapot And Cup with solid fill">
            <a:extLst>
              <a:ext uri="{FF2B5EF4-FFF2-40B4-BE49-F238E27FC236}">
                <a16:creationId xmlns:a16="http://schemas.microsoft.com/office/drawing/2014/main" id="{5A886294-6EA4-44B6-AE6A-C85E825201D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2559318" y="403587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713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8" name="Rectangle 70">
            <a:extLst>
              <a:ext uri="{FF2B5EF4-FFF2-40B4-BE49-F238E27FC236}">
                <a16:creationId xmlns:a16="http://schemas.microsoft.com/office/drawing/2014/main" id="{51B63EEE-B5E3-42ED-90DF-2948123C70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667" y="4738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9" name="Rectangle 72">
            <a:extLst>
              <a:ext uri="{FF2B5EF4-FFF2-40B4-BE49-F238E27FC236}">
                <a16:creationId xmlns:a16="http://schemas.microsoft.com/office/drawing/2014/main" id="{00DC7BE8-B819-4865-ACAD-6EE9C9721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6" name="Picture 2" descr="cart before the horse Meme Generator - Imgflip">
            <a:extLst>
              <a:ext uri="{FF2B5EF4-FFF2-40B4-BE49-F238E27FC236}">
                <a16:creationId xmlns:a16="http://schemas.microsoft.com/office/drawing/2014/main" id="{4C21E9BF-E405-4A61-85B6-F9E830921E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65"/>
          <a:stretch/>
        </p:blipFill>
        <p:spPr bwMode="auto">
          <a:xfrm>
            <a:off x="1" y="10"/>
            <a:ext cx="11561612" cy="6857990"/>
          </a:xfrm>
          <a:prstGeom prst="rect">
            <a:avLst/>
          </a:prstGeom>
          <a:noFill/>
          <a:ln w="1270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30" name="Straight Connector 74">
            <a:extLst>
              <a:ext uri="{FF2B5EF4-FFF2-40B4-BE49-F238E27FC236}">
                <a16:creationId xmlns:a16="http://schemas.microsoft.com/office/drawing/2014/main" id="{8819CDFD-2FDC-46EE-9A4C-57D5B40EA8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rot="16200000">
            <a:off x="8132657" y="3424306"/>
            <a:ext cx="6857912" cy="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7C7EBDE-0C0B-43AA-ACB2-CA66B0ABDFE4}"/>
              </a:ext>
            </a:extLst>
          </p:cNvPr>
          <p:cNvSpPr txBox="1"/>
          <p:nvPr/>
        </p:nvSpPr>
        <p:spPr>
          <a:xfrm>
            <a:off x="7439608" y="3670040"/>
            <a:ext cx="15986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Arial Black" panose="020B0A04020102020204" pitchFamily="34" charset="0"/>
              </a:rPr>
              <a:t>Medicine</a:t>
            </a:r>
          </a:p>
          <a:p>
            <a:r>
              <a:rPr lang="en-US" b="1" dirty="0">
                <a:solidFill>
                  <a:srgbClr val="0070C0"/>
                </a:solidFill>
                <a:latin typeface="Arial Black" panose="020B0A04020102020204" pitchFamily="34" charset="0"/>
              </a:rPr>
              <a:t>Surgery</a:t>
            </a:r>
            <a:endParaRPr lang="en-CA" b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5EF6D5-7285-4C60-AE2E-7D63C6BB3AFB}"/>
              </a:ext>
            </a:extLst>
          </p:cNvPr>
          <p:cNvSpPr txBox="1"/>
          <p:nvPr/>
        </p:nvSpPr>
        <p:spPr>
          <a:xfrm>
            <a:off x="1716833" y="2974911"/>
            <a:ext cx="97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Arial Black" panose="020B0A04020102020204" pitchFamily="34" charset="0"/>
              </a:rPr>
              <a:t>Self Care</a:t>
            </a:r>
            <a:endParaRPr lang="en-CA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6E680D-7B3C-4811-AE38-D33BFCCCA517}"/>
              </a:ext>
            </a:extLst>
          </p:cNvPr>
          <p:cNvSpPr txBox="1"/>
          <p:nvPr/>
        </p:nvSpPr>
        <p:spPr>
          <a:xfrm>
            <a:off x="574690" y="810916"/>
            <a:ext cx="40463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latin typeface="Arial Black" panose="020B0A04020102020204" pitchFamily="34" charset="0"/>
              </a:rPr>
              <a:t>Disordered Healthcare</a:t>
            </a:r>
            <a:endParaRPr lang="en-CA" sz="2400" b="1" u="sng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394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hot air balloon in the sky&#10;&#10;Description automatically generated with medium confidence">
            <a:extLst>
              <a:ext uri="{FF2B5EF4-FFF2-40B4-BE49-F238E27FC236}">
                <a16:creationId xmlns:a16="http://schemas.microsoft.com/office/drawing/2014/main" id="{A123D328-F815-471D-A8F6-3C5D28D0AA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r="1" b="4956"/>
          <a:stretch/>
        </p:blipFill>
        <p:spPr>
          <a:xfrm>
            <a:off x="643467" y="643467"/>
            <a:ext cx="10905066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245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52418BD-62B7-46BA-81FA-C21DBEC1F2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/>
        </p:blipFill>
        <p:spPr>
          <a:xfrm>
            <a:off x="2869038" y="686082"/>
            <a:ext cx="6453923" cy="54858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FF7538F-F5FD-4000-9153-C6E6C3CC9EA1}"/>
              </a:ext>
            </a:extLst>
          </p:cNvPr>
          <p:cNvSpPr txBox="1"/>
          <p:nvPr/>
        </p:nvSpPr>
        <p:spPr>
          <a:xfrm rot="17532710">
            <a:off x="3163002" y="3743318"/>
            <a:ext cx="13188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Self</a:t>
            </a:r>
            <a:r>
              <a:rPr lang="en-CA" dirty="0">
                <a:solidFill>
                  <a:schemeClr val="bg1"/>
                </a:solidFill>
              </a:rPr>
              <a:t> </a:t>
            </a:r>
            <a:r>
              <a:rPr lang="en-CA" dirty="0"/>
              <a:t>Care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BCD482-7E39-4C63-B028-5501F7F58982}"/>
              </a:ext>
            </a:extLst>
          </p:cNvPr>
          <p:cNvSpPr txBox="1"/>
          <p:nvPr/>
        </p:nvSpPr>
        <p:spPr>
          <a:xfrm rot="16200000">
            <a:off x="5503880" y="4583435"/>
            <a:ext cx="1184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Medicine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9229745-E3BE-4388-B789-ADE73D0216B1}"/>
              </a:ext>
            </a:extLst>
          </p:cNvPr>
          <p:cNvSpPr txBox="1"/>
          <p:nvPr/>
        </p:nvSpPr>
        <p:spPr>
          <a:xfrm rot="4156147">
            <a:off x="7857523" y="4001176"/>
            <a:ext cx="1126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Surgery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FFAEDFA-C00B-4BC9-A260-7D0B2CAF76AC}"/>
              </a:ext>
            </a:extLst>
          </p:cNvPr>
          <p:cNvSpPr txBox="1"/>
          <p:nvPr/>
        </p:nvSpPr>
        <p:spPr>
          <a:xfrm>
            <a:off x="5419865" y="790991"/>
            <a:ext cx="13522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/>
              <a:t>Health</a:t>
            </a:r>
          </a:p>
        </p:txBody>
      </p:sp>
    </p:spTree>
    <p:extLst>
      <p:ext uri="{BB962C8B-B14F-4D97-AF65-F5344CB8AC3E}">
        <p14:creationId xmlns:p14="http://schemas.microsoft.com/office/powerpoint/2010/main" val="2857551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FE49724-C22B-3D44-ADE3-0BE9F165F9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103" y="2250831"/>
            <a:ext cx="10455552" cy="2391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205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invertebrate&#10;&#10;Description automatically generated">
            <a:extLst>
              <a:ext uri="{FF2B5EF4-FFF2-40B4-BE49-F238E27FC236}">
                <a16:creationId xmlns:a16="http://schemas.microsoft.com/office/drawing/2014/main" id="{FF4DDAF9-65CE-4F31-8975-03AEF5404FE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t="13093" r="-2" b="22752"/>
          <a:stretch/>
        </p:blipFill>
        <p:spPr>
          <a:xfrm>
            <a:off x="3664633" y="2346273"/>
            <a:ext cx="1790183" cy="9560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3C5E7B2-B818-4BE2-B1B3-50D29B2DC9A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t="509" r="4" b="1297"/>
          <a:stretch/>
        </p:blipFill>
        <p:spPr>
          <a:xfrm flipV="1">
            <a:off x="1415924" y="2267843"/>
            <a:ext cx="1102596" cy="1082727"/>
          </a:xfrm>
          <a:prstGeom prst="rect">
            <a:avLst/>
          </a:prstGeom>
        </p:spPr>
      </p:pic>
      <p:pic>
        <p:nvPicPr>
          <p:cNvPr id="15" name="Picture 14" descr="A picture containing hydrozoan&#10;&#10;Description automatically generated">
            <a:extLst>
              <a:ext uri="{FF2B5EF4-FFF2-40B4-BE49-F238E27FC236}">
                <a16:creationId xmlns:a16="http://schemas.microsoft.com/office/drawing/2014/main" id="{BBBDAC7B-37F6-4032-862B-D58D881D39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6749727" y="2080441"/>
            <a:ext cx="1409454" cy="1457532"/>
          </a:xfrm>
          <a:prstGeom prst="rect">
            <a:avLst/>
          </a:prstGeom>
        </p:spPr>
      </p:pic>
      <p:pic>
        <p:nvPicPr>
          <p:cNvPr id="19" name="Picture 18" descr="A picture containing underpants&#10;&#10;Description automatically generated">
            <a:extLst>
              <a:ext uri="{FF2B5EF4-FFF2-40B4-BE49-F238E27FC236}">
                <a16:creationId xmlns:a16="http://schemas.microsoft.com/office/drawing/2014/main" id="{3BEBBC41-E808-4E4A-A735-A402D9F3B27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837473B0-CC2E-450A-ABE3-18F120FF3D39}">
                <a1611:picAttrSrcUrl xmlns:a1611="http://schemas.microsoft.com/office/drawing/2016/11/main" r:id="rId10"/>
              </a:ext>
            </a:extLst>
          </a:blip>
          <a:srcRect l="9595"/>
          <a:stretch/>
        </p:blipFill>
        <p:spPr>
          <a:xfrm>
            <a:off x="9227905" y="2193301"/>
            <a:ext cx="1576806" cy="123181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5CE067B-F40F-4B09-9AD6-54A6A67147E1}"/>
              </a:ext>
            </a:extLst>
          </p:cNvPr>
          <p:cNvSpPr txBox="1"/>
          <p:nvPr/>
        </p:nvSpPr>
        <p:spPr>
          <a:xfrm>
            <a:off x="640420" y="3794437"/>
            <a:ext cx="26536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/>
              <a:t>Soul</a:t>
            </a:r>
          </a:p>
          <a:p>
            <a:pPr algn="ctr"/>
            <a:r>
              <a:rPr lang="en-CA" dirty="0"/>
              <a:t>Presence</a:t>
            </a:r>
          </a:p>
          <a:p>
            <a:pPr algn="ctr"/>
            <a:r>
              <a:rPr lang="en-CA" dirty="0"/>
              <a:t>Gratitude and Kindness</a:t>
            </a:r>
          </a:p>
          <a:p>
            <a:pPr algn="ctr"/>
            <a:r>
              <a:rPr lang="en-CA" dirty="0"/>
              <a:t>Discomfort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357140E-226E-4957-9443-8CBEE126FE36}"/>
              </a:ext>
            </a:extLst>
          </p:cNvPr>
          <p:cNvSpPr txBox="1"/>
          <p:nvPr/>
        </p:nvSpPr>
        <p:spPr>
          <a:xfrm>
            <a:off x="3664633" y="3796358"/>
            <a:ext cx="17901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/>
              <a:t>Mind</a:t>
            </a:r>
          </a:p>
          <a:p>
            <a:pPr algn="ctr"/>
            <a:r>
              <a:rPr lang="en-CA" dirty="0"/>
              <a:t>Maintenance</a:t>
            </a:r>
          </a:p>
          <a:p>
            <a:pPr algn="ctr"/>
            <a:r>
              <a:rPr lang="en-CA" dirty="0"/>
              <a:t>Learning</a:t>
            </a:r>
          </a:p>
          <a:p>
            <a:pPr algn="ctr"/>
            <a:r>
              <a:rPr lang="en-CA" dirty="0"/>
              <a:t>Growth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8C94C40-7159-45B5-9760-E2A93C3FBF1E}"/>
              </a:ext>
            </a:extLst>
          </p:cNvPr>
          <p:cNvSpPr txBox="1"/>
          <p:nvPr/>
        </p:nvSpPr>
        <p:spPr>
          <a:xfrm>
            <a:off x="5920154" y="3796357"/>
            <a:ext cx="30686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/>
              <a:t>Body</a:t>
            </a:r>
          </a:p>
          <a:p>
            <a:pPr algn="ctr"/>
            <a:r>
              <a:rPr lang="en-CA" dirty="0"/>
              <a:t>Sleep + Rest</a:t>
            </a:r>
          </a:p>
          <a:p>
            <a:pPr algn="ctr"/>
            <a:r>
              <a:rPr lang="en-CA" dirty="0"/>
              <a:t>Nourishment + Hydration</a:t>
            </a:r>
          </a:p>
          <a:p>
            <a:pPr algn="ctr"/>
            <a:r>
              <a:rPr lang="en-CA" dirty="0"/>
              <a:t>Movement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1F22D9A-0788-4878-94F9-581737F43D09}"/>
              </a:ext>
            </a:extLst>
          </p:cNvPr>
          <p:cNvSpPr txBox="1"/>
          <p:nvPr/>
        </p:nvSpPr>
        <p:spPr>
          <a:xfrm>
            <a:off x="9266741" y="3796356"/>
            <a:ext cx="17021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/>
              <a:t>Connection</a:t>
            </a:r>
          </a:p>
          <a:p>
            <a:pPr algn="ctr"/>
            <a:r>
              <a:rPr lang="en-CA" dirty="0"/>
              <a:t> Self</a:t>
            </a:r>
          </a:p>
          <a:p>
            <a:pPr algn="ctr"/>
            <a:r>
              <a:rPr lang="en-CA" dirty="0"/>
              <a:t>Others</a:t>
            </a:r>
          </a:p>
          <a:p>
            <a:pPr algn="ctr"/>
            <a:r>
              <a:rPr lang="en-CA" dirty="0"/>
              <a:t>Nature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91720EA-A44F-4616-B7C6-8758F10AA859}"/>
              </a:ext>
            </a:extLst>
          </p:cNvPr>
          <p:cNvSpPr txBox="1"/>
          <p:nvPr/>
        </p:nvSpPr>
        <p:spPr>
          <a:xfrm>
            <a:off x="3802505" y="1037451"/>
            <a:ext cx="45869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4000" dirty="0"/>
              <a:t>12 Self Care Pillars</a:t>
            </a:r>
          </a:p>
        </p:txBody>
      </p:sp>
    </p:spTree>
    <p:extLst>
      <p:ext uri="{BB962C8B-B14F-4D97-AF65-F5344CB8AC3E}">
        <p14:creationId xmlns:p14="http://schemas.microsoft.com/office/powerpoint/2010/main" val="10605289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731EAAF-0468-AD4D-9B1D-E82E1FB64D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5466" y="858250"/>
            <a:ext cx="6621067" cy="514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8931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293296F-4C3A-4530-98F5-F83646ACE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89" y="0"/>
            <a:ext cx="12192000" cy="685799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914D2BD-3C47-433D-81FE-DC6C39595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72" y="-1"/>
            <a:ext cx="12192000" cy="6857996"/>
            <a:chOff x="572" y="-1"/>
            <a:chExt cx="12192000" cy="6857996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3DD55E4-EA4F-4874-8B5B-6E0EAF4BBF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7" y="6276706"/>
              <a:ext cx="12189811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2950BAF-7673-4138-AEA2-DE7D368CC3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72" y="580876"/>
              <a:ext cx="12192000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BE3E2B5-EA1C-415A-941A-843C7EA148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8134324" y="3428956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87FA3A6-E398-4576-B6B8-3328028D84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-2794261" y="3428956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Graphic 33">
              <a:extLst>
                <a:ext uri="{FF2B5EF4-FFF2-40B4-BE49-F238E27FC236}">
                  <a16:creationId xmlns:a16="http://schemas.microsoft.com/office/drawing/2014/main" id="{EFB597D7-65E0-476A-B9EB-3AA6ED3388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77016" y="-1"/>
              <a:ext cx="3637968" cy="580875"/>
            </a:xfrm>
            <a:custGeom>
              <a:avLst/>
              <a:gdLst>
                <a:gd name="connsiteX0" fmla="*/ 0 w 2679858"/>
                <a:gd name="connsiteY0" fmla="*/ 4953 h 434911"/>
                <a:gd name="connsiteX1" fmla="*/ 1336548 w 2679858"/>
                <a:gd name="connsiteY1" fmla="*/ 434912 h 434911"/>
                <a:gd name="connsiteX2" fmla="*/ 2679859 w 2679858"/>
                <a:gd name="connsiteY2" fmla="*/ 0 h 434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79858" h="434911">
                  <a:moveTo>
                    <a:pt x="0" y="4953"/>
                  </a:moveTo>
                  <a:cubicBezTo>
                    <a:pt x="370427" y="274606"/>
                    <a:pt x="833723" y="434912"/>
                    <a:pt x="1336548" y="434912"/>
                  </a:cubicBezTo>
                  <a:cubicBezTo>
                    <a:pt x="1842326" y="434912"/>
                    <a:pt x="2308289" y="272701"/>
                    <a:pt x="2679859" y="0"/>
                  </a:cubicBezTo>
                </a:path>
              </a:pathLst>
            </a:custGeom>
            <a:noFill/>
            <a:ln w="1270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Graphic 33">
              <a:extLst>
                <a:ext uri="{FF2B5EF4-FFF2-40B4-BE49-F238E27FC236}">
                  <a16:creationId xmlns:a16="http://schemas.microsoft.com/office/drawing/2014/main" id="{11AA060A-BE0E-4687-8F9E-0E2955D979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4305089" y="6276705"/>
              <a:ext cx="3581824" cy="581290"/>
            </a:xfrm>
            <a:custGeom>
              <a:avLst/>
              <a:gdLst>
                <a:gd name="connsiteX0" fmla="*/ 0 w 2679858"/>
                <a:gd name="connsiteY0" fmla="*/ 4953 h 434911"/>
                <a:gd name="connsiteX1" fmla="*/ 1336548 w 2679858"/>
                <a:gd name="connsiteY1" fmla="*/ 434912 h 434911"/>
                <a:gd name="connsiteX2" fmla="*/ 2679859 w 2679858"/>
                <a:gd name="connsiteY2" fmla="*/ 0 h 434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79858" h="434911">
                  <a:moveTo>
                    <a:pt x="0" y="4953"/>
                  </a:moveTo>
                  <a:cubicBezTo>
                    <a:pt x="370427" y="274606"/>
                    <a:pt x="833723" y="434912"/>
                    <a:pt x="1336548" y="434912"/>
                  </a:cubicBezTo>
                  <a:cubicBezTo>
                    <a:pt x="1842326" y="434912"/>
                    <a:pt x="2308289" y="272701"/>
                    <a:pt x="2679859" y="0"/>
                  </a:cubicBezTo>
                </a:path>
              </a:pathLst>
            </a:custGeom>
            <a:noFill/>
            <a:ln w="1270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AE6FDE22-1F54-452D-A9BA-1BE9FDB534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2C01FB2-6D50-41C9-BE00-29B0F9925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D9304C-669F-C842-969A-8780DBE76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6491"/>
            <a:ext cx="4276541" cy="570501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200" dirty="0"/>
              <a:t>Barriers </a:t>
            </a:r>
            <a:br>
              <a:rPr lang="en-US" sz="5200" dirty="0"/>
            </a:br>
            <a:r>
              <a:rPr lang="en-US" sz="5200" dirty="0"/>
              <a:t>to Self Care</a:t>
            </a:r>
          </a:p>
        </p:txBody>
      </p:sp>
      <p:graphicFrame>
        <p:nvGraphicFramePr>
          <p:cNvPr id="5" name="TextBox 2">
            <a:extLst>
              <a:ext uri="{FF2B5EF4-FFF2-40B4-BE49-F238E27FC236}">
                <a16:creationId xmlns:a16="http://schemas.microsoft.com/office/drawing/2014/main" id="{1F0ACC01-8EBA-46CA-8727-3F87EC6405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333189"/>
              </p:ext>
            </p:extLst>
          </p:nvPr>
        </p:nvGraphicFramePr>
        <p:xfrm>
          <a:off x="5284926" y="592124"/>
          <a:ext cx="6250280" cy="57050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59822498"/>
      </p:ext>
    </p:extLst>
  </p:cSld>
  <p:clrMapOvr>
    <a:masterClrMapping/>
  </p:clrMapOvr>
</p:sld>
</file>

<file path=ppt/theme/theme1.xml><?xml version="1.0" encoding="utf-8"?>
<a:theme xmlns:a="http://schemas.openxmlformats.org/drawingml/2006/main" name="ArchVTI">
  <a:themeElements>
    <a:clrScheme name="AnalogousFromDarkSeedLeftStep">
      <a:dk1>
        <a:srgbClr val="000000"/>
      </a:dk1>
      <a:lt1>
        <a:srgbClr val="FFFFFF"/>
      </a:lt1>
      <a:dk2>
        <a:srgbClr val="321C1C"/>
      </a:dk2>
      <a:lt2>
        <a:srgbClr val="F0F2F3"/>
      </a:lt2>
      <a:accent1>
        <a:srgbClr val="E76529"/>
      </a:accent1>
      <a:accent2>
        <a:srgbClr val="D5172B"/>
      </a:accent2>
      <a:accent3>
        <a:srgbClr val="E7298C"/>
      </a:accent3>
      <a:accent4>
        <a:srgbClr val="D517C9"/>
      </a:accent4>
      <a:accent5>
        <a:srgbClr val="A429E7"/>
      </a:accent5>
      <a:accent6>
        <a:srgbClr val="522AD8"/>
      </a:accent6>
      <a:hlink>
        <a:srgbClr val="A73FBF"/>
      </a:hlink>
      <a:folHlink>
        <a:srgbClr val="7F7F7F"/>
      </a:folHlink>
    </a:clrScheme>
    <a:fontScheme name="Custom 16">
      <a:majorFont>
        <a:latin typeface="Footlight MT Ligh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rchVTI" id="{23FE938F-4DF0-4C94-8546-C2AC6D26660D}" vid="{62E62DA1-385F-4EE3-8841-58A87FAE20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112</Words>
  <Application>Microsoft Office PowerPoint</Application>
  <PresentationFormat>Widescreen</PresentationFormat>
  <Paragraphs>49</Paragraphs>
  <Slides>9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Arial Black</vt:lpstr>
      <vt:lpstr>Avenir Next LT Pro</vt:lpstr>
      <vt:lpstr>AvenirNext LT Pro Medium</vt:lpstr>
      <vt:lpstr>Calibri</vt:lpstr>
      <vt:lpstr>Footlight MT Light</vt:lpstr>
      <vt:lpstr>ArchVTI</vt:lpstr>
      <vt:lpstr>Self Care for Wellness</vt:lpstr>
      <vt:lpstr>Self-Soothing vs Self-Care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Barriers  to Self Care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Self Care</dc:title>
  <dc:creator>Anuja Sharma</dc:creator>
  <cp:lastModifiedBy>Maureen Pollard</cp:lastModifiedBy>
  <cp:revision>14</cp:revision>
  <dcterms:created xsi:type="dcterms:W3CDTF">2021-04-16T19:00:37Z</dcterms:created>
  <dcterms:modified xsi:type="dcterms:W3CDTF">2021-04-21T22:31:08Z</dcterms:modified>
</cp:coreProperties>
</file>