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71" r:id="rId3"/>
    <p:sldId id="263" r:id="rId4"/>
    <p:sldId id="265" r:id="rId5"/>
    <p:sldId id="269" r:id="rId6"/>
    <p:sldId id="260" r:id="rId7"/>
    <p:sldId id="272" r:id="rId8"/>
    <p:sldId id="261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0"/>
  </p:normalViewPr>
  <p:slideViewPr>
    <p:cSldViewPr snapToGrid="0" snapToObjects="1">
      <p:cViewPr varScale="1">
        <p:scale>
          <a:sx n="68" d="100"/>
          <a:sy n="68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CA78D0-260A-4483-AC41-B6DDB0EE7C7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FE7D14F-C963-4347-B647-C2829E3934A7}">
      <dgm:prSet/>
      <dgm:spPr/>
      <dgm:t>
        <a:bodyPr/>
        <a:lstStyle/>
        <a:p>
          <a:r>
            <a:rPr lang="en-US" dirty="0"/>
            <a:t>Being other focused</a:t>
          </a:r>
        </a:p>
      </dgm:t>
    </dgm:pt>
    <dgm:pt modelId="{6729315E-8CAE-44B5-B1AD-25930D09EB0E}" type="parTrans" cxnId="{BE38EA61-8227-4C9B-A73B-C36AEAB0EF8D}">
      <dgm:prSet/>
      <dgm:spPr/>
      <dgm:t>
        <a:bodyPr/>
        <a:lstStyle/>
        <a:p>
          <a:endParaRPr lang="en-US"/>
        </a:p>
      </dgm:t>
    </dgm:pt>
    <dgm:pt modelId="{B4DF89E7-C042-4E9C-9599-A2740409A0EF}" type="sibTrans" cxnId="{BE38EA61-8227-4C9B-A73B-C36AEAB0EF8D}">
      <dgm:prSet/>
      <dgm:spPr/>
      <dgm:t>
        <a:bodyPr/>
        <a:lstStyle/>
        <a:p>
          <a:endParaRPr lang="en-US"/>
        </a:p>
      </dgm:t>
    </dgm:pt>
    <dgm:pt modelId="{116CD4BC-3667-47AF-9D79-616913D4F4E0}">
      <dgm:prSet/>
      <dgm:spPr/>
      <dgm:t>
        <a:bodyPr/>
        <a:lstStyle/>
        <a:p>
          <a:r>
            <a:rPr lang="en-US"/>
            <a:t>Identifying with roles and responsibilities.</a:t>
          </a:r>
        </a:p>
      </dgm:t>
    </dgm:pt>
    <dgm:pt modelId="{D3A58152-5F05-4C32-A69E-29F637F084F1}" type="parTrans" cxnId="{21500847-31E2-49A3-B5AD-70072D936231}">
      <dgm:prSet/>
      <dgm:spPr/>
      <dgm:t>
        <a:bodyPr/>
        <a:lstStyle/>
        <a:p>
          <a:endParaRPr lang="en-US"/>
        </a:p>
      </dgm:t>
    </dgm:pt>
    <dgm:pt modelId="{41F91A6C-BB5D-416E-B61C-8567EE9C41AF}" type="sibTrans" cxnId="{21500847-31E2-49A3-B5AD-70072D936231}">
      <dgm:prSet/>
      <dgm:spPr/>
      <dgm:t>
        <a:bodyPr/>
        <a:lstStyle/>
        <a:p>
          <a:endParaRPr lang="en-US"/>
        </a:p>
      </dgm:t>
    </dgm:pt>
    <dgm:pt modelId="{62EF6F1F-ABC9-4AE4-95FA-869A7102C7D2}">
      <dgm:prSet/>
      <dgm:spPr/>
      <dgm:t>
        <a:bodyPr/>
        <a:lstStyle/>
        <a:p>
          <a:r>
            <a:rPr lang="en-US"/>
            <a:t>Prefrontal hijack due to stress</a:t>
          </a:r>
        </a:p>
      </dgm:t>
    </dgm:pt>
    <dgm:pt modelId="{D8FE798E-1FEE-4599-BA41-6C08FCF6DBC3}" type="parTrans" cxnId="{87B04D73-BD24-4172-8B17-BAC2F932DE50}">
      <dgm:prSet/>
      <dgm:spPr/>
      <dgm:t>
        <a:bodyPr/>
        <a:lstStyle/>
        <a:p>
          <a:endParaRPr lang="en-US"/>
        </a:p>
      </dgm:t>
    </dgm:pt>
    <dgm:pt modelId="{798F5B74-A952-40A7-94E1-60389F93EC34}" type="sibTrans" cxnId="{87B04D73-BD24-4172-8B17-BAC2F932DE50}">
      <dgm:prSet/>
      <dgm:spPr/>
      <dgm:t>
        <a:bodyPr/>
        <a:lstStyle/>
        <a:p>
          <a:endParaRPr lang="en-US"/>
        </a:p>
      </dgm:t>
    </dgm:pt>
    <dgm:pt modelId="{9F086CBA-30D0-455F-83D2-9BE7AADA1BB4}">
      <dgm:prSet/>
      <dgm:spPr/>
      <dgm:t>
        <a:bodyPr/>
        <a:lstStyle/>
        <a:p>
          <a:r>
            <a:rPr lang="en-US"/>
            <a:t>Thinking it will take too much time</a:t>
          </a:r>
        </a:p>
      </dgm:t>
    </dgm:pt>
    <dgm:pt modelId="{B3E21031-4E57-425B-9FB4-DFA650F50BD1}" type="parTrans" cxnId="{6DDDB681-917B-4879-8C8C-8212C1D052E5}">
      <dgm:prSet/>
      <dgm:spPr/>
      <dgm:t>
        <a:bodyPr/>
        <a:lstStyle/>
        <a:p>
          <a:endParaRPr lang="en-US"/>
        </a:p>
      </dgm:t>
    </dgm:pt>
    <dgm:pt modelId="{1D5790B5-3D4F-436D-83F3-DFBE5223462F}" type="sibTrans" cxnId="{6DDDB681-917B-4879-8C8C-8212C1D052E5}">
      <dgm:prSet/>
      <dgm:spPr/>
      <dgm:t>
        <a:bodyPr/>
        <a:lstStyle/>
        <a:p>
          <a:endParaRPr lang="en-US"/>
        </a:p>
      </dgm:t>
    </dgm:pt>
    <dgm:pt modelId="{768E7060-CF9D-4987-8247-7D2303242B11}">
      <dgm:prSet/>
      <dgm:spPr/>
      <dgm:t>
        <a:bodyPr/>
        <a:lstStyle/>
        <a:p>
          <a:r>
            <a:rPr lang="en-US"/>
            <a:t>Belief that it is hard/unpleasant</a:t>
          </a:r>
        </a:p>
      </dgm:t>
    </dgm:pt>
    <dgm:pt modelId="{D34B525E-F9F2-4D6F-A2EB-07FA5FF5808E}" type="parTrans" cxnId="{45B9E93D-19B9-4F90-9F8E-1ACCC821B4E5}">
      <dgm:prSet/>
      <dgm:spPr/>
      <dgm:t>
        <a:bodyPr/>
        <a:lstStyle/>
        <a:p>
          <a:endParaRPr lang="en-US"/>
        </a:p>
      </dgm:t>
    </dgm:pt>
    <dgm:pt modelId="{E5E4C873-BBA7-4DF2-9D78-0EDF39626536}" type="sibTrans" cxnId="{45B9E93D-19B9-4F90-9F8E-1ACCC821B4E5}">
      <dgm:prSet/>
      <dgm:spPr/>
      <dgm:t>
        <a:bodyPr/>
        <a:lstStyle/>
        <a:p>
          <a:endParaRPr lang="en-US"/>
        </a:p>
      </dgm:t>
    </dgm:pt>
    <dgm:pt modelId="{BCA1791A-319A-4EE4-AAC8-C102C6BD0CFF}" type="pres">
      <dgm:prSet presAssocID="{2BCA78D0-260A-4483-AC41-B6DDB0EE7C7E}" presName="vert0" presStyleCnt="0">
        <dgm:presLayoutVars>
          <dgm:dir/>
          <dgm:animOne val="branch"/>
          <dgm:animLvl val="lvl"/>
        </dgm:presLayoutVars>
      </dgm:prSet>
      <dgm:spPr/>
    </dgm:pt>
    <dgm:pt modelId="{1CCCB605-1A82-4243-92EE-81E31497118D}" type="pres">
      <dgm:prSet presAssocID="{AFE7D14F-C963-4347-B647-C2829E3934A7}" presName="thickLine" presStyleLbl="alignNode1" presStyleIdx="0" presStyleCnt="5"/>
      <dgm:spPr/>
    </dgm:pt>
    <dgm:pt modelId="{CEAE9860-0442-4822-9FC0-C6323C8E63DE}" type="pres">
      <dgm:prSet presAssocID="{AFE7D14F-C963-4347-B647-C2829E3934A7}" presName="horz1" presStyleCnt="0"/>
      <dgm:spPr/>
    </dgm:pt>
    <dgm:pt modelId="{E849A10C-84B0-4897-B185-2692FED02C69}" type="pres">
      <dgm:prSet presAssocID="{AFE7D14F-C963-4347-B647-C2829E3934A7}" presName="tx1" presStyleLbl="revTx" presStyleIdx="0" presStyleCnt="5"/>
      <dgm:spPr/>
    </dgm:pt>
    <dgm:pt modelId="{D6116A28-8110-40C5-9114-CBB928ABBAC9}" type="pres">
      <dgm:prSet presAssocID="{AFE7D14F-C963-4347-B647-C2829E3934A7}" presName="vert1" presStyleCnt="0"/>
      <dgm:spPr/>
    </dgm:pt>
    <dgm:pt modelId="{DF8C0B81-A0B1-48E7-AF62-B93564A4C846}" type="pres">
      <dgm:prSet presAssocID="{116CD4BC-3667-47AF-9D79-616913D4F4E0}" presName="thickLine" presStyleLbl="alignNode1" presStyleIdx="1" presStyleCnt="5"/>
      <dgm:spPr/>
    </dgm:pt>
    <dgm:pt modelId="{2B3FB29F-F65C-4D09-BBAB-C222A703661B}" type="pres">
      <dgm:prSet presAssocID="{116CD4BC-3667-47AF-9D79-616913D4F4E0}" presName="horz1" presStyleCnt="0"/>
      <dgm:spPr/>
    </dgm:pt>
    <dgm:pt modelId="{BA29FBFE-5EE1-4D7E-A57A-523D3B8E9EF6}" type="pres">
      <dgm:prSet presAssocID="{116CD4BC-3667-47AF-9D79-616913D4F4E0}" presName="tx1" presStyleLbl="revTx" presStyleIdx="1" presStyleCnt="5"/>
      <dgm:spPr/>
    </dgm:pt>
    <dgm:pt modelId="{4AF59A7A-A6DA-47BC-8074-877CD2AACC79}" type="pres">
      <dgm:prSet presAssocID="{116CD4BC-3667-47AF-9D79-616913D4F4E0}" presName="vert1" presStyleCnt="0"/>
      <dgm:spPr/>
    </dgm:pt>
    <dgm:pt modelId="{7D10CE29-F3C5-433B-8D81-7F028C1EE542}" type="pres">
      <dgm:prSet presAssocID="{62EF6F1F-ABC9-4AE4-95FA-869A7102C7D2}" presName="thickLine" presStyleLbl="alignNode1" presStyleIdx="2" presStyleCnt="5"/>
      <dgm:spPr/>
    </dgm:pt>
    <dgm:pt modelId="{4AFC25CF-A632-4084-90BF-DD3910FFC125}" type="pres">
      <dgm:prSet presAssocID="{62EF6F1F-ABC9-4AE4-95FA-869A7102C7D2}" presName="horz1" presStyleCnt="0"/>
      <dgm:spPr/>
    </dgm:pt>
    <dgm:pt modelId="{49BE7363-4FD8-4AC8-8533-8CF0F5DE5419}" type="pres">
      <dgm:prSet presAssocID="{62EF6F1F-ABC9-4AE4-95FA-869A7102C7D2}" presName="tx1" presStyleLbl="revTx" presStyleIdx="2" presStyleCnt="5"/>
      <dgm:spPr/>
    </dgm:pt>
    <dgm:pt modelId="{EDB52DC6-E69E-4C4A-BE7C-3ED2DAC17150}" type="pres">
      <dgm:prSet presAssocID="{62EF6F1F-ABC9-4AE4-95FA-869A7102C7D2}" presName="vert1" presStyleCnt="0"/>
      <dgm:spPr/>
    </dgm:pt>
    <dgm:pt modelId="{2502BAC2-3869-4EC9-88A7-7A96A6A53C20}" type="pres">
      <dgm:prSet presAssocID="{9F086CBA-30D0-455F-83D2-9BE7AADA1BB4}" presName="thickLine" presStyleLbl="alignNode1" presStyleIdx="3" presStyleCnt="5"/>
      <dgm:spPr/>
    </dgm:pt>
    <dgm:pt modelId="{C82D83C5-1BD5-46D7-AA81-4A542785C36F}" type="pres">
      <dgm:prSet presAssocID="{9F086CBA-30D0-455F-83D2-9BE7AADA1BB4}" presName="horz1" presStyleCnt="0"/>
      <dgm:spPr/>
    </dgm:pt>
    <dgm:pt modelId="{D8C8A680-F2EF-4764-97E4-BD7E30FAD053}" type="pres">
      <dgm:prSet presAssocID="{9F086CBA-30D0-455F-83D2-9BE7AADA1BB4}" presName="tx1" presStyleLbl="revTx" presStyleIdx="3" presStyleCnt="5"/>
      <dgm:spPr/>
    </dgm:pt>
    <dgm:pt modelId="{B87CA7A5-BBAE-4BDD-AD81-8B4F885EAFFF}" type="pres">
      <dgm:prSet presAssocID="{9F086CBA-30D0-455F-83D2-9BE7AADA1BB4}" presName="vert1" presStyleCnt="0"/>
      <dgm:spPr/>
    </dgm:pt>
    <dgm:pt modelId="{A652F991-CBE2-404A-9D38-9EE18440DAE6}" type="pres">
      <dgm:prSet presAssocID="{768E7060-CF9D-4987-8247-7D2303242B11}" presName="thickLine" presStyleLbl="alignNode1" presStyleIdx="4" presStyleCnt="5"/>
      <dgm:spPr/>
    </dgm:pt>
    <dgm:pt modelId="{D62B7588-A3EA-4884-BF17-959514DC9809}" type="pres">
      <dgm:prSet presAssocID="{768E7060-CF9D-4987-8247-7D2303242B11}" presName="horz1" presStyleCnt="0"/>
      <dgm:spPr/>
    </dgm:pt>
    <dgm:pt modelId="{8711C28D-175D-4AA9-968E-02A9EC5EAAB0}" type="pres">
      <dgm:prSet presAssocID="{768E7060-CF9D-4987-8247-7D2303242B11}" presName="tx1" presStyleLbl="revTx" presStyleIdx="4" presStyleCnt="5"/>
      <dgm:spPr/>
    </dgm:pt>
    <dgm:pt modelId="{271D1E11-E630-4DDD-AE72-1108D63FFED4}" type="pres">
      <dgm:prSet presAssocID="{768E7060-CF9D-4987-8247-7D2303242B11}" presName="vert1" presStyleCnt="0"/>
      <dgm:spPr/>
    </dgm:pt>
  </dgm:ptLst>
  <dgm:cxnLst>
    <dgm:cxn modelId="{6CFCCE39-EAF2-46A5-8257-0DCE1D85F51F}" type="presOf" srcId="{9F086CBA-30D0-455F-83D2-9BE7AADA1BB4}" destId="{D8C8A680-F2EF-4764-97E4-BD7E30FAD053}" srcOrd="0" destOrd="0" presId="urn:microsoft.com/office/officeart/2008/layout/LinedList"/>
    <dgm:cxn modelId="{45B9E93D-19B9-4F90-9F8E-1ACCC821B4E5}" srcId="{2BCA78D0-260A-4483-AC41-B6DDB0EE7C7E}" destId="{768E7060-CF9D-4987-8247-7D2303242B11}" srcOrd="4" destOrd="0" parTransId="{D34B525E-F9F2-4D6F-A2EB-07FA5FF5808E}" sibTransId="{E5E4C873-BBA7-4DF2-9D78-0EDF39626536}"/>
    <dgm:cxn modelId="{BE38EA61-8227-4C9B-A73B-C36AEAB0EF8D}" srcId="{2BCA78D0-260A-4483-AC41-B6DDB0EE7C7E}" destId="{AFE7D14F-C963-4347-B647-C2829E3934A7}" srcOrd="0" destOrd="0" parTransId="{6729315E-8CAE-44B5-B1AD-25930D09EB0E}" sibTransId="{B4DF89E7-C042-4E9C-9599-A2740409A0EF}"/>
    <dgm:cxn modelId="{21500847-31E2-49A3-B5AD-70072D936231}" srcId="{2BCA78D0-260A-4483-AC41-B6DDB0EE7C7E}" destId="{116CD4BC-3667-47AF-9D79-616913D4F4E0}" srcOrd="1" destOrd="0" parTransId="{D3A58152-5F05-4C32-A69E-29F637F084F1}" sibTransId="{41F91A6C-BB5D-416E-B61C-8567EE9C41AF}"/>
    <dgm:cxn modelId="{87B04D73-BD24-4172-8B17-BAC2F932DE50}" srcId="{2BCA78D0-260A-4483-AC41-B6DDB0EE7C7E}" destId="{62EF6F1F-ABC9-4AE4-95FA-869A7102C7D2}" srcOrd="2" destOrd="0" parTransId="{D8FE798E-1FEE-4599-BA41-6C08FCF6DBC3}" sibTransId="{798F5B74-A952-40A7-94E1-60389F93EC34}"/>
    <dgm:cxn modelId="{6DDDB681-917B-4879-8C8C-8212C1D052E5}" srcId="{2BCA78D0-260A-4483-AC41-B6DDB0EE7C7E}" destId="{9F086CBA-30D0-455F-83D2-9BE7AADA1BB4}" srcOrd="3" destOrd="0" parTransId="{B3E21031-4E57-425B-9FB4-DFA650F50BD1}" sibTransId="{1D5790B5-3D4F-436D-83F3-DFBE5223462F}"/>
    <dgm:cxn modelId="{A12A5990-62EE-4B01-8A1E-B6A40C0F7A04}" type="presOf" srcId="{62EF6F1F-ABC9-4AE4-95FA-869A7102C7D2}" destId="{49BE7363-4FD8-4AC8-8533-8CF0F5DE5419}" srcOrd="0" destOrd="0" presId="urn:microsoft.com/office/officeart/2008/layout/LinedList"/>
    <dgm:cxn modelId="{20E04193-4245-4CEB-B85F-B2D0A7B7EAB1}" type="presOf" srcId="{AFE7D14F-C963-4347-B647-C2829E3934A7}" destId="{E849A10C-84B0-4897-B185-2692FED02C69}" srcOrd="0" destOrd="0" presId="urn:microsoft.com/office/officeart/2008/layout/LinedList"/>
    <dgm:cxn modelId="{192E10C8-3D56-4078-95D2-DD67553574AE}" type="presOf" srcId="{2BCA78D0-260A-4483-AC41-B6DDB0EE7C7E}" destId="{BCA1791A-319A-4EE4-AAC8-C102C6BD0CFF}" srcOrd="0" destOrd="0" presId="urn:microsoft.com/office/officeart/2008/layout/LinedList"/>
    <dgm:cxn modelId="{1F76B1DB-DB4A-40C6-BF5C-13512A7F056D}" type="presOf" srcId="{768E7060-CF9D-4987-8247-7D2303242B11}" destId="{8711C28D-175D-4AA9-968E-02A9EC5EAAB0}" srcOrd="0" destOrd="0" presId="urn:microsoft.com/office/officeart/2008/layout/LinedList"/>
    <dgm:cxn modelId="{A084E8DD-15C9-4626-86BC-A86998F6CC74}" type="presOf" srcId="{116CD4BC-3667-47AF-9D79-616913D4F4E0}" destId="{BA29FBFE-5EE1-4D7E-A57A-523D3B8E9EF6}" srcOrd="0" destOrd="0" presId="urn:microsoft.com/office/officeart/2008/layout/LinedList"/>
    <dgm:cxn modelId="{CAFB4A38-0C4F-45DF-A547-069E8E469B97}" type="presParOf" srcId="{BCA1791A-319A-4EE4-AAC8-C102C6BD0CFF}" destId="{1CCCB605-1A82-4243-92EE-81E31497118D}" srcOrd="0" destOrd="0" presId="urn:microsoft.com/office/officeart/2008/layout/LinedList"/>
    <dgm:cxn modelId="{699DF302-D44B-462C-8B06-80EF6B569ADB}" type="presParOf" srcId="{BCA1791A-319A-4EE4-AAC8-C102C6BD0CFF}" destId="{CEAE9860-0442-4822-9FC0-C6323C8E63DE}" srcOrd="1" destOrd="0" presId="urn:microsoft.com/office/officeart/2008/layout/LinedList"/>
    <dgm:cxn modelId="{78FBC5C0-ACF0-4126-A23A-BD603069874A}" type="presParOf" srcId="{CEAE9860-0442-4822-9FC0-C6323C8E63DE}" destId="{E849A10C-84B0-4897-B185-2692FED02C69}" srcOrd="0" destOrd="0" presId="urn:microsoft.com/office/officeart/2008/layout/LinedList"/>
    <dgm:cxn modelId="{6F76326E-9FC1-4363-B8A8-7895CA6B2B89}" type="presParOf" srcId="{CEAE9860-0442-4822-9FC0-C6323C8E63DE}" destId="{D6116A28-8110-40C5-9114-CBB928ABBAC9}" srcOrd="1" destOrd="0" presId="urn:microsoft.com/office/officeart/2008/layout/LinedList"/>
    <dgm:cxn modelId="{EF4E393D-BD56-46B1-9B37-ABD5954A09A8}" type="presParOf" srcId="{BCA1791A-319A-4EE4-AAC8-C102C6BD0CFF}" destId="{DF8C0B81-A0B1-48E7-AF62-B93564A4C846}" srcOrd="2" destOrd="0" presId="urn:microsoft.com/office/officeart/2008/layout/LinedList"/>
    <dgm:cxn modelId="{58AB7E30-14F2-4149-9496-0109CAC130A1}" type="presParOf" srcId="{BCA1791A-319A-4EE4-AAC8-C102C6BD0CFF}" destId="{2B3FB29F-F65C-4D09-BBAB-C222A703661B}" srcOrd="3" destOrd="0" presId="urn:microsoft.com/office/officeart/2008/layout/LinedList"/>
    <dgm:cxn modelId="{B4347FE7-9CD2-40B9-8DAE-67677209D9D2}" type="presParOf" srcId="{2B3FB29F-F65C-4D09-BBAB-C222A703661B}" destId="{BA29FBFE-5EE1-4D7E-A57A-523D3B8E9EF6}" srcOrd="0" destOrd="0" presId="urn:microsoft.com/office/officeart/2008/layout/LinedList"/>
    <dgm:cxn modelId="{CB76062A-4D4B-4C1B-8E80-76FACD71EDF3}" type="presParOf" srcId="{2B3FB29F-F65C-4D09-BBAB-C222A703661B}" destId="{4AF59A7A-A6DA-47BC-8074-877CD2AACC79}" srcOrd="1" destOrd="0" presId="urn:microsoft.com/office/officeart/2008/layout/LinedList"/>
    <dgm:cxn modelId="{9C1AD3E9-71F3-4305-AF30-72101C602AC8}" type="presParOf" srcId="{BCA1791A-319A-4EE4-AAC8-C102C6BD0CFF}" destId="{7D10CE29-F3C5-433B-8D81-7F028C1EE542}" srcOrd="4" destOrd="0" presId="urn:microsoft.com/office/officeart/2008/layout/LinedList"/>
    <dgm:cxn modelId="{C5013C0C-5FE0-4D20-8703-F431708EC9AA}" type="presParOf" srcId="{BCA1791A-319A-4EE4-AAC8-C102C6BD0CFF}" destId="{4AFC25CF-A632-4084-90BF-DD3910FFC125}" srcOrd="5" destOrd="0" presId="urn:microsoft.com/office/officeart/2008/layout/LinedList"/>
    <dgm:cxn modelId="{EEFDE31D-F013-4246-B51E-B58465B67B18}" type="presParOf" srcId="{4AFC25CF-A632-4084-90BF-DD3910FFC125}" destId="{49BE7363-4FD8-4AC8-8533-8CF0F5DE5419}" srcOrd="0" destOrd="0" presId="urn:microsoft.com/office/officeart/2008/layout/LinedList"/>
    <dgm:cxn modelId="{3A660C3A-B0A8-49E4-BA25-7B5839096354}" type="presParOf" srcId="{4AFC25CF-A632-4084-90BF-DD3910FFC125}" destId="{EDB52DC6-E69E-4C4A-BE7C-3ED2DAC17150}" srcOrd="1" destOrd="0" presId="urn:microsoft.com/office/officeart/2008/layout/LinedList"/>
    <dgm:cxn modelId="{361AA5EC-36CE-4E47-BD55-84B5C5E6CAC8}" type="presParOf" srcId="{BCA1791A-319A-4EE4-AAC8-C102C6BD0CFF}" destId="{2502BAC2-3869-4EC9-88A7-7A96A6A53C20}" srcOrd="6" destOrd="0" presId="urn:microsoft.com/office/officeart/2008/layout/LinedList"/>
    <dgm:cxn modelId="{A4FAB9AD-33D4-42A6-B348-AC2B5D489C3F}" type="presParOf" srcId="{BCA1791A-319A-4EE4-AAC8-C102C6BD0CFF}" destId="{C82D83C5-1BD5-46D7-AA81-4A542785C36F}" srcOrd="7" destOrd="0" presId="urn:microsoft.com/office/officeart/2008/layout/LinedList"/>
    <dgm:cxn modelId="{9EF3EC69-CEEA-47DE-99F2-809272A1997C}" type="presParOf" srcId="{C82D83C5-1BD5-46D7-AA81-4A542785C36F}" destId="{D8C8A680-F2EF-4764-97E4-BD7E30FAD053}" srcOrd="0" destOrd="0" presId="urn:microsoft.com/office/officeart/2008/layout/LinedList"/>
    <dgm:cxn modelId="{243660C6-DE89-4F57-9C51-994DE6F8C30D}" type="presParOf" srcId="{C82D83C5-1BD5-46D7-AA81-4A542785C36F}" destId="{B87CA7A5-BBAE-4BDD-AD81-8B4F885EAFFF}" srcOrd="1" destOrd="0" presId="urn:microsoft.com/office/officeart/2008/layout/LinedList"/>
    <dgm:cxn modelId="{F8BC1847-4964-4E84-A3F4-65057D2914F9}" type="presParOf" srcId="{BCA1791A-319A-4EE4-AAC8-C102C6BD0CFF}" destId="{A652F991-CBE2-404A-9D38-9EE18440DAE6}" srcOrd="8" destOrd="0" presId="urn:microsoft.com/office/officeart/2008/layout/LinedList"/>
    <dgm:cxn modelId="{7DE43ABF-C981-4C52-A388-275FF8EF81C1}" type="presParOf" srcId="{BCA1791A-319A-4EE4-AAC8-C102C6BD0CFF}" destId="{D62B7588-A3EA-4884-BF17-959514DC9809}" srcOrd="9" destOrd="0" presId="urn:microsoft.com/office/officeart/2008/layout/LinedList"/>
    <dgm:cxn modelId="{8C9A7BFA-A526-4B3D-BAB0-6A640AA55AF2}" type="presParOf" srcId="{D62B7588-A3EA-4884-BF17-959514DC9809}" destId="{8711C28D-175D-4AA9-968E-02A9EC5EAAB0}" srcOrd="0" destOrd="0" presId="urn:microsoft.com/office/officeart/2008/layout/LinedList"/>
    <dgm:cxn modelId="{4F0B7CE1-BE84-4E4A-A83F-B05DD1792157}" type="presParOf" srcId="{D62B7588-A3EA-4884-BF17-959514DC9809}" destId="{271D1E11-E630-4DDD-AE72-1108D63FFE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CB605-1A82-4243-92EE-81E31497118D}">
      <dsp:nvSpPr>
        <dsp:cNvPr id="0" name=""/>
        <dsp:cNvSpPr/>
      </dsp:nvSpPr>
      <dsp:spPr>
        <a:xfrm>
          <a:off x="0" y="696"/>
          <a:ext cx="62502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9A10C-84B0-4897-B185-2692FED02C69}">
      <dsp:nvSpPr>
        <dsp:cNvPr id="0" name=""/>
        <dsp:cNvSpPr/>
      </dsp:nvSpPr>
      <dsp:spPr>
        <a:xfrm>
          <a:off x="0" y="696"/>
          <a:ext cx="6250279" cy="114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Being other focused</a:t>
          </a:r>
        </a:p>
      </dsp:txBody>
      <dsp:txXfrm>
        <a:off x="0" y="696"/>
        <a:ext cx="6250279" cy="1140724"/>
      </dsp:txXfrm>
    </dsp:sp>
    <dsp:sp modelId="{DF8C0B81-A0B1-48E7-AF62-B93564A4C846}">
      <dsp:nvSpPr>
        <dsp:cNvPr id="0" name=""/>
        <dsp:cNvSpPr/>
      </dsp:nvSpPr>
      <dsp:spPr>
        <a:xfrm>
          <a:off x="0" y="1141420"/>
          <a:ext cx="625027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9FBFE-5EE1-4D7E-A57A-523D3B8E9EF6}">
      <dsp:nvSpPr>
        <dsp:cNvPr id="0" name=""/>
        <dsp:cNvSpPr/>
      </dsp:nvSpPr>
      <dsp:spPr>
        <a:xfrm>
          <a:off x="0" y="1141420"/>
          <a:ext cx="6250279" cy="114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Identifying with roles and responsibilities.</a:t>
          </a:r>
        </a:p>
      </dsp:txBody>
      <dsp:txXfrm>
        <a:off x="0" y="1141420"/>
        <a:ext cx="6250279" cy="1140724"/>
      </dsp:txXfrm>
    </dsp:sp>
    <dsp:sp modelId="{7D10CE29-F3C5-433B-8D81-7F028C1EE542}">
      <dsp:nvSpPr>
        <dsp:cNvPr id="0" name=""/>
        <dsp:cNvSpPr/>
      </dsp:nvSpPr>
      <dsp:spPr>
        <a:xfrm>
          <a:off x="0" y="2282145"/>
          <a:ext cx="625027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E7363-4FD8-4AC8-8533-8CF0F5DE5419}">
      <dsp:nvSpPr>
        <dsp:cNvPr id="0" name=""/>
        <dsp:cNvSpPr/>
      </dsp:nvSpPr>
      <dsp:spPr>
        <a:xfrm>
          <a:off x="0" y="2282145"/>
          <a:ext cx="6250279" cy="114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Prefrontal hijack due to stress</a:t>
          </a:r>
        </a:p>
      </dsp:txBody>
      <dsp:txXfrm>
        <a:off x="0" y="2282145"/>
        <a:ext cx="6250279" cy="1140724"/>
      </dsp:txXfrm>
    </dsp:sp>
    <dsp:sp modelId="{2502BAC2-3869-4EC9-88A7-7A96A6A53C20}">
      <dsp:nvSpPr>
        <dsp:cNvPr id="0" name=""/>
        <dsp:cNvSpPr/>
      </dsp:nvSpPr>
      <dsp:spPr>
        <a:xfrm>
          <a:off x="0" y="3422869"/>
          <a:ext cx="625027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8A680-F2EF-4764-97E4-BD7E30FAD053}">
      <dsp:nvSpPr>
        <dsp:cNvPr id="0" name=""/>
        <dsp:cNvSpPr/>
      </dsp:nvSpPr>
      <dsp:spPr>
        <a:xfrm>
          <a:off x="0" y="3422869"/>
          <a:ext cx="6250279" cy="114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Thinking it will take too much time</a:t>
          </a:r>
        </a:p>
      </dsp:txBody>
      <dsp:txXfrm>
        <a:off x="0" y="3422869"/>
        <a:ext cx="6250279" cy="1140724"/>
      </dsp:txXfrm>
    </dsp:sp>
    <dsp:sp modelId="{A652F991-CBE2-404A-9D38-9EE18440DAE6}">
      <dsp:nvSpPr>
        <dsp:cNvPr id="0" name=""/>
        <dsp:cNvSpPr/>
      </dsp:nvSpPr>
      <dsp:spPr>
        <a:xfrm>
          <a:off x="0" y="4563594"/>
          <a:ext cx="625027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1C28D-175D-4AA9-968E-02A9EC5EAAB0}">
      <dsp:nvSpPr>
        <dsp:cNvPr id="0" name=""/>
        <dsp:cNvSpPr/>
      </dsp:nvSpPr>
      <dsp:spPr>
        <a:xfrm>
          <a:off x="0" y="4563594"/>
          <a:ext cx="6250279" cy="114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Belief that it is hard/unpleasant</a:t>
          </a:r>
        </a:p>
      </dsp:txBody>
      <dsp:txXfrm>
        <a:off x="0" y="4563594"/>
        <a:ext cx="6250279" cy="1140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D708E-FB9A-4516-96FB-43DD77A63C9B}" type="datetimeFigureOut">
              <a:rPr lang="en-CA" smtClean="0"/>
              <a:t>2021-04-21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38E92-47D4-44AF-8366-C110B6F197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56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528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45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376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724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603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Closing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E92-47D4-44AF-8366-C110B6F197F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08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3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1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7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5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8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8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5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5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5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4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21651608@N07/2586797002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stool-three-legged-chair-furniture-309589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body-png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acred-circle-mandalas.blogspot.com/2009/09/sage-wisdom.html" TargetMode="External"/><Relationship Id="rId5" Type="http://schemas.openxmlformats.org/officeDocument/2006/relationships/image" Target="../media/image25.jpg"/><Relationship Id="rId10" Type="http://schemas.openxmlformats.org/officeDocument/2006/relationships/hyperlink" Target="https://pixabay.com/en/protect-hands-ecology-protection-450594/" TargetMode="External"/><Relationship Id="rId4" Type="http://schemas.openxmlformats.org/officeDocument/2006/relationships/hyperlink" Target="http://sitn.hms.harvard.edu/flash/2019/scientists-control-rats-movements-minds/" TargetMode="External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1E648-9B3B-4686-BC2D-709172815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095E96-319D-4055-AD99-41FEB4030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82496"/>
            <a:ext cx="6096000" cy="3684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D45F14-841E-4217-A66A-E1718D7BD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284B96-05EB-4359-AB37-BDE26B621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7037E9-0358-46D4-98C8-A8172AE86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C7DBC6-C82A-49B5-A66F-35F217959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F66603-D020-477F-9E75-984ECED3E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2EE6F0B5-0BC5-4E86-9237-DBD309CF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Graphic 33">
              <a:extLst>
                <a:ext uri="{FF2B5EF4-FFF2-40B4-BE49-F238E27FC236}">
                  <a16:creationId xmlns:a16="http://schemas.microsoft.com/office/drawing/2014/main" id="{98B809B3-3F89-4C2A-BA46-2CA8C1079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BB66BA-A739-F049-B386-803DC1613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2301530"/>
            <a:ext cx="4887459" cy="1826983"/>
          </a:xfrm>
        </p:spPr>
        <p:txBody>
          <a:bodyPr anchor="b">
            <a:normAutofit/>
          </a:bodyPr>
          <a:lstStyle/>
          <a:p>
            <a:r>
              <a:rPr lang="en-US" dirty="0"/>
              <a:t>Self Care for Wellness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C86A8-BB40-314B-801B-EDF67FA18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4310561"/>
            <a:ext cx="4887458" cy="747817"/>
          </a:xfrm>
        </p:spPr>
        <p:txBody>
          <a:bodyPr anchor="t">
            <a:normAutofit/>
          </a:bodyPr>
          <a:lstStyle/>
          <a:p>
            <a:r>
              <a:rPr lang="en-US" dirty="0" err="1"/>
              <a:t>Anuja</a:t>
            </a:r>
            <a:r>
              <a:rPr lang="en-US" dirty="0"/>
              <a:t> Sharma &amp; Maureen Pollard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1C86-A035-40B4-8DE9-D43BACB4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20" y="911387"/>
            <a:ext cx="7956560" cy="1078348"/>
          </a:xfrm>
        </p:spPr>
        <p:txBody>
          <a:bodyPr/>
          <a:lstStyle/>
          <a:p>
            <a:pPr algn="ctr"/>
            <a:r>
              <a:rPr lang="en-CA" dirty="0"/>
              <a:t>Self-Soothing vs Self-Care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DAC9-A72F-491A-BFA9-F923494DF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5594" y="1966220"/>
            <a:ext cx="3243858" cy="693696"/>
          </a:xfrm>
        </p:spPr>
        <p:txBody>
          <a:bodyPr>
            <a:noAutofit/>
          </a:bodyPr>
          <a:lstStyle/>
          <a:p>
            <a:r>
              <a:rPr lang="en-CA" sz="2400" b="1" dirty="0"/>
              <a:t>Distract and Comfort</a:t>
            </a:r>
          </a:p>
        </p:txBody>
      </p:sp>
      <p:pic>
        <p:nvPicPr>
          <p:cNvPr id="10" name="Content Placeholder 9" descr="Music notes with solid fill">
            <a:extLst>
              <a:ext uri="{FF2B5EF4-FFF2-40B4-BE49-F238E27FC236}">
                <a16:creationId xmlns:a16="http://schemas.microsoft.com/office/drawing/2014/main" id="{B3CC2637-7559-4F2D-B063-33615E75C5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0318" y="4092068"/>
            <a:ext cx="914400" cy="9144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233D3C-8647-43DB-91C1-A3CAC3D59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1350" y="1966220"/>
            <a:ext cx="3662930" cy="693696"/>
          </a:xfrm>
        </p:spPr>
        <p:txBody>
          <a:bodyPr>
            <a:noAutofit/>
          </a:bodyPr>
          <a:lstStyle/>
          <a:p>
            <a:r>
              <a:rPr lang="en-CA" sz="2400" b="1" dirty="0"/>
              <a:t>Grounding and Growth</a:t>
            </a:r>
          </a:p>
        </p:txBody>
      </p:sp>
      <p:pic>
        <p:nvPicPr>
          <p:cNvPr id="12" name="Content Placeholder 11" descr="Forest scene with solid fill">
            <a:extLst>
              <a:ext uri="{FF2B5EF4-FFF2-40B4-BE49-F238E27FC236}">
                <a16:creationId xmlns:a16="http://schemas.microsoft.com/office/drawing/2014/main" id="{A2316F3E-512F-4557-9783-9517D73B0E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9285" y="2890694"/>
            <a:ext cx="914400" cy="914400"/>
          </a:xfrm>
        </p:spPr>
      </p:pic>
      <p:pic>
        <p:nvPicPr>
          <p:cNvPr id="16" name="Graphic 15" descr="Run with solid fill">
            <a:extLst>
              <a:ext uri="{FF2B5EF4-FFF2-40B4-BE49-F238E27FC236}">
                <a16:creationId xmlns:a16="http://schemas.microsoft.com/office/drawing/2014/main" id="{4439A1EE-7415-41D0-AB83-C01AC9EDB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0318" y="2981865"/>
            <a:ext cx="914400" cy="914400"/>
          </a:xfrm>
          <a:prstGeom prst="rect">
            <a:avLst/>
          </a:prstGeom>
        </p:spPr>
      </p:pic>
      <p:pic>
        <p:nvPicPr>
          <p:cNvPr id="18" name="Graphic 17" descr="Apple with solid fill">
            <a:extLst>
              <a:ext uri="{FF2B5EF4-FFF2-40B4-BE49-F238E27FC236}">
                <a16:creationId xmlns:a16="http://schemas.microsoft.com/office/drawing/2014/main" id="{F6FB8DC7-49C7-447A-9C46-5F4220AF7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0084" y="2945422"/>
            <a:ext cx="914400" cy="914400"/>
          </a:xfrm>
          <a:prstGeom prst="rect">
            <a:avLst/>
          </a:prstGeom>
        </p:spPr>
      </p:pic>
      <p:pic>
        <p:nvPicPr>
          <p:cNvPr id="20" name="Graphic 19" descr="Snooze with solid fill">
            <a:extLst>
              <a:ext uri="{FF2B5EF4-FFF2-40B4-BE49-F238E27FC236}">
                <a16:creationId xmlns:a16="http://schemas.microsoft.com/office/drawing/2014/main" id="{B199120E-D498-452F-9C0C-64814B31C7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03882" y="2828313"/>
            <a:ext cx="914400" cy="914400"/>
          </a:xfrm>
          <a:prstGeom prst="rect">
            <a:avLst/>
          </a:prstGeom>
        </p:spPr>
      </p:pic>
      <p:pic>
        <p:nvPicPr>
          <p:cNvPr id="21" name="Graphic 20" descr="Run with solid fill">
            <a:extLst>
              <a:ext uri="{FF2B5EF4-FFF2-40B4-BE49-F238E27FC236}">
                <a16:creationId xmlns:a16="http://schemas.microsoft.com/office/drawing/2014/main" id="{0F960F94-EE10-4481-AB1F-35FE8AA27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3882" y="4039311"/>
            <a:ext cx="914400" cy="914400"/>
          </a:xfrm>
          <a:prstGeom prst="rect">
            <a:avLst/>
          </a:prstGeom>
        </p:spPr>
      </p:pic>
      <p:pic>
        <p:nvPicPr>
          <p:cNvPr id="23" name="Graphic 22" descr="Meditation with solid fill">
            <a:extLst>
              <a:ext uri="{FF2B5EF4-FFF2-40B4-BE49-F238E27FC236}">
                <a16:creationId xmlns:a16="http://schemas.microsoft.com/office/drawing/2014/main" id="{16B2600E-1541-4EE0-A6C6-536760C283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71253" y="4039311"/>
            <a:ext cx="914400" cy="914400"/>
          </a:xfrm>
          <a:prstGeom prst="rect">
            <a:avLst/>
          </a:prstGeom>
        </p:spPr>
      </p:pic>
      <p:pic>
        <p:nvPicPr>
          <p:cNvPr id="25" name="Graphic 24" descr="Lungs with solid fill">
            <a:extLst>
              <a:ext uri="{FF2B5EF4-FFF2-40B4-BE49-F238E27FC236}">
                <a16:creationId xmlns:a16="http://schemas.microsoft.com/office/drawing/2014/main" id="{86C9E89D-14DB-4F1D-87CF-FE5F1E8EA6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34484" y="5174865"/>
            <a:ext cx="914400" cy="914400"/>
          </a:xfrm>
          <a:prstGeom prst="rect">
            <a:avLst/>
          </a:prstGeom>
        </p:spPr>
      </p:pic>
      <p:pic>
        <p:nvPicPr>
          <p:cNvPr id="27" name="Graphic 26" descr="Bathtub with solid fill">
            <a:extLst>
              <a:ext uri="{FF2B5EF4-FFF2-40B4-BE49-F238E27FC236}">
                <a16:creationId xmlns:a16="http://schemas.microsoft.com/office/drawing/2014/main" id="{EE09AE91-7AC7-412B-A449-091E44C111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319670" y="5094137"/>
            <a:ext cx="914400" cy="914400"/>
          </a:xfrm>
          <a:prstGeom prst="rect">
            <a:avLst/>
          </a:prstGeom>
        </p:spPr>
      </p:pic>
      <p:pic>
        <p:nvPicPr>
          <p:cNvPr id="4" name="Graphic 3" descr="Chinese Teapot And Cup with solid fill">
            <a:extLst>
              <a:ext uri="{FF2B5EF4-FFF2-40B4-BE49-F238E27FC236}">
                <a16:creationId xmlns:a16="http://schemas.microsoft.com/office/drawing/2014/main" id="{5A886294-6EA4-44B6-AE6A-C85E825201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59318" y="40358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51B63EEE-B5E3-42ED-90DF-2948123C7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00DC7BE8-B819-4865-ACAD-6EE9C972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art before the horse Meme Generator - Imgflip">
            <a:extLst>
              <a:ext uri="{FF2B5EF4-FFF2-40B4-BE49-F238E27FC236}">
                <a16:creationId xmlns:a16="http://schemas.microsoft.com/office/drawing/2014/main" id="{4C21E9BF-E405-4A61-85B6-F9E830921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/>
          <a:stretch/>
        </p:blipFill>
        <p:spPr bwMode="auto">
          <a:xfrm>
            <a:off x="1" y="10"/>
            <a:ext cx="11561612" cy="685799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8819CDFD-2FDC-46EE-9A4C-57D5B40E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132657" y="3424306"/>
            <a:ext cx="685791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7C7EBDE-0C0B-43AA-ACB2-CA66B0ABDFE4}"/>
              </a:ext>
            </a:extLst>
          </p:cNvPr>
          <p:cNvSpPr txBox="1"/>
          <p:nvPr/>
        </p:nvSpPr>
        <p:spPr>
          <a:xfrm>
            <a:off x="7439608" y="3670040"/>
            <a:ext cx="159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Medicine</a:t>
            </a:r>
          </a:p>
          <a:p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Surgery</a:t>
            </a:r>
            <a:endParaRPr lang="en-CA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EF6D5-7285-4C60-AE2E-7D63C6BB3AFB}"/>
              </a:ext>
            </a:extLst>
          </p:cNvPr>
          <p:cNvSpPr txBox="1"/>
          <p:nvPr/>
        </p:nvSpPr>
        <p:spPr>
          <a:xfrm>
            <a:off x="1716833" y="2974911"/>
            <a:ext cx="9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Self Care</a:t>
            </a:r>
            <a:endParaRPr lang="en-CA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E680D-7B3C-4811-AE38-D33BFCCCA517}"/>
              </a:ext>
            </a:extLst>
          </p:cNvPr>
          <p:cNvSpPr txBox="1"/>
          <p:nvPr/>
        </p:nvSpPr>
        <p:spPr>
          <a:xfrm>
            <a:off x="574690" y="810916"/>
            <a:ext cx="404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 Black" panose="020B0A04020102020204" pitchFamily="34" charset="0"/>
              </a:rPr>
              <a:t>Disordered Healthcare</a:t>
            </a:r>
            <a:endParaRPr lang="en-CA" sz="2400" b="1" u="sng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9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123D328-F815-471D-A8F6-3C5D28D0A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495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4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2418BD-62B7-46BA-81FA-C21DBEC1F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2869038" y="686082"/>
            <a:ext cx="6453923" cy="5485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7538F-F5FD-4000-9153-C6E6C3CC9EA1}"/>
              </a:ext>
            </a:extLst>
          </p:cNvPr>
          <p:cNvSpPr txBox="1"/>
          <p:nvPr/>
        </p:nvSpPr>
        <p:spPr>
          <a:xfrm rot="17532710">
            <a:off x="3163002" y="3743318"/>
            <a:ext cx="131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Self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CD482-7E39-4C63-B028-5501F7F58982}"/>
              </a:ext>
            </a:extLst>
          </p:cNvPr>
          <p:cNvSpPr txBox="1"/>
          <p:nvPr/>
        </p:nvSpPr>
        <p:spPr>
          <a:xfrm rot="16200000">
            <a:off x="5503880" y="4583435"/>
            <a:ext cx="118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Medicine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29745-E3BE-4388-B789-ADE73D0216B1}"/>
              </a:ext>
            </a:extLst>
          </p:cNvPr>
          <p:cNvSpPr txBox="1"/>
          <p:nvPr/>
        </p:nvSpPr>
        <p:spPr>
          <a:xfrm rot="4156147">
            <a:off x="7857523" y="4001176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Surgery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AEDFA-C00B-4BC9-A260-7D0B2CAF76AC}"/>
              </a:ext>
            </a:extLst>
          </p:cNvPr>
          <p:cNvSpPr txBox="1"/>
          <p:nvPr/>
        </p:nvSpPr>
        <p:spPr>
          <a:xfrm>
            <a:off x="5419865" y="790991"/>
            <a:ext cx="135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285755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49724-C22B-3D44-ADE3-0BE9F165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03" y="2250831"/>
            <a:ext cx="10455552" cy="23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FF4DDAF9-65CE-4F31-8975-03AEF5404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093" r="-2" b="22752"/>
          <a:stretch/>
        </p:blipFill>
        <p:spPr>
          <a:xfrm>
            <a:off x="3664633" y="2346273"/>
            <a:ext cx="1790183" cy="956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5E7B2-B818-4BE2-B1B3-50D29B2DC9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09" r="4" b="1297"/>
          <a:stretch/>
        </p:blipFill>
        <p:spPr>
          <a:xfrm flipV="1">
            <a:off x="1415924" y="2267843"/>
            <a:ext cx="1102596" cy="1082727"/>
          </a:xfrm>
          <a:prstGeom prst="rect">
            <a:avLst/>
          </a:prstGeom>
        </p:spPr>
      </p:pic>
      <p:pic>
        <p:nvPicPr>
          <p:cNvPr id="15" name="Picture 14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BBBDAC7B-37F6-4032-862B-D58D881D3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749727" y="2080441"/>
            <a:ext cx="1409454" cy="1457532"/>
          </a:xfrm>
          <a:prstGeom prst="rect">
            <a:avLst/>
          </a:prstGeom>
        </p:spPr>
      </p:pic>
      <p:pic>
        <p:nvPicPr>
          <p:cNvPr id="19" name="Picture 18" descr="A picture containing underpants&#10;&#10;Description automatically generated">
            <a:extLst>
              <a:ext uri="{FF2B5EF4-FFF2-40B4-BE49-F238E27FC236}">
                <a16:creationId xmlns:a16="http://schemas.microsoft.com/office/drawing/2014/main" id="{3BEBBC41-E808-4E4A-A735-A402D9F3B2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9595"/>
          <a:stretch/>
        </p:blipFill>
        <p:spPr>
          <a:xfrm>
            <a:off x="9227905" y="2193301"/>
            <a:ext cx="1576806" cy="12318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CE067B-F40F-4B09-9AD6-54A6A67147E1}"/>
              </a:ext>
            </a:extLst>
          </p:cNvPr>
          <p:cNvSpPr txBox="1"/>
          <p:nvPr/>
        </p:nvSpPr>
        <p:spPr>
          <a:xfrm>
            <a:off x="640420" y="3794437"/>
            <a:ext cx="265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Soul</a:t>
            </a:r>
          </a:p>
          <a:p>
            <a:pPr algn="ctr"/>
            <a:r>
              <a:rPr lang="en-CA" dirty="0"/>
              <a:t>Presence</a:t>
            </a:r>
          </a:p>
          <a:p>
            <a:pPr algn="ctr"/>
            <a:r>
              <a:rPr lang="en-CA" dirty="0"/>
              <a:t>Gratitude and Kindness</a:t>
            </a:r>
          </a:p>
          <a:p>
            <a:pPr algn="ctr"/>
            <a:r>
              <a:rPr lang="en-CA" dirty="0"/>
              <a:t>Discomfort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57140E-226E-4957-9443-8CBEE126FE36}"/>
              </a:ext>
            </a:extLst>
          </p:cNvPr>
          <p:cNvSpPr txBox="1"/>
          <p:nvPr/>
        </p:nvSpPr>
        <p:spPr>
          <a:xfrm>
            <a:off x="3664633" y="3796358"/>
            <a:ext cx="1790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Mind</a:t>
            </a:r>
          </a:p>
          <a:p>
            <a:pPr algn="ctr"/>
            <a:r>
              <a:rPr lang="en-CA" dirty="0"/>
              <a:t>Maintenance</a:t>
            </a:r>
          </a:p>
          <a:p>
            <a:pPr algn="ctr"/>
            <a:r>
              <a:rPr lang="en-CA" dirty="0"/>
              <a:t>Learning</a:t>
            </a:r>
          </a:p>
          <a:p>
            <a:pPr algn="ctr"/>
            <a:r>
              <a:rPr lang="en-CA" dirty="0"/>
              <a:t>Growth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C94C40-7159-45B5-9760-E2A93C3FBF1E}"/>
              </a:ext>
            </a:extLst>
          </p:cNvPr>
          <p:cNvSpPr txBox="1"/>
          <p:nvPr/>
        </p:nvSpPr>
        <p:spPr>
          <a:xfrm>
            <a:off x="5920154" y="3796357"/>
            <a:ext cx="306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Body</a:t>
            </a:r>
          </a:p>
          <a:p>
            <a:pPr algn="ctr"/>
            <a:r>
              <a:rPr lang="en-CA" dirty="0"/>
              <a:t>Sleep + Rest</a:t>
            </a:r>
          </a:p>
          <a:p>
            <a:pPr algn="ctr"/>
            <a:r>
              <a:rPr lang="en-CA" dirty="0"/>
              <a:t>Nourishment + Hydration</a:t>
            </a:r>
          </a:p>
          <a:p>
            <a:pPr algn="ctr"/>
            <a:r>
              <a:rPr lang="en-CA" dirty="0"/>
              <a:t>Movement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F22D9A-0788-4878-94F9-581737F43D09}"/>
              </a:ext>
            </a:extLst>
          </p:cNvPr>
          <p:cNvSpPr txBox="1"/>
          <p:nvPr/>
        </p:nvSpPr>
        <p:spPr>
          <a:xfrm>
            <a:off x="9266741" y="3796356"/>
            <a:ext cx="1702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Connection</a:t>
            </a:r>
          </a:p>
          <a:p>
            <a:pPr algn="ctr"/>
            <a:r>
              <a:rPr lang="en-CA" dirty="0"/>
              <a:t> Self</a:t>
            </a:r>
          </a:p>
          <a:p>
            <a:pPr algn="ctr"/>
            <a:r>
              <a:rPr lang="en-CA" dirty="0"/>
              <a:t>Others</a:t>
            </a:r>
          </a:p>
          <a:p>
            <a:pPr algn="ctr"/>
            <a:r>
              <a:rPr lang="en-CA" dirty="0"/>
              <a:t>Nature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1720EA-A44F-4616-B7C6-8758F10AA859}"/>
              </a:ext>
            </a:extLst>
          </p:cNvPr>
          <p:cNvSpPr txBox="1"/>
          <p:nvPr/>
        </p:nvSpPr>
        <p:spPr>
          <a:xfrm>
            <a:off x="3802505" y="1037451"/>
            <a:ext cx="458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12 Self Care Pillars</a:t>
            </a:r>
          </a:p>
        </p:txBody>
      </p:sp>
    </p:spTree>
    <p:extLst>
      <p:ext uri="{BB962C8B-B14F-4D97-AF65-F5344CB8AC3E}">
        <p14:creationId xmlns:p14="http://schemas.microsoft.com/office/powerpoint/2010/main" val="106052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1EAAF-0468-AD4D-9B1D-E82E1FB64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466" y="858250"/>
            <a:ext cx="6621067" cy="51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9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C01FB2-6D50-41C9-BE00-29B0F992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9304C-669F-C842-969A-8780DBE7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491"/>
            <a:ext cx="4276541" cy="5705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/>
              <a:t>Barriers </a:t>
            </a:r>
            <a:br>
              <a:rPr lang="en-US" sz="5200" dirty="0"/>
            </a:br>
            <a:r>
              <a:rPr lang="en-US" sz="5200" dirty="0"/>
              <a:t>to Self Care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F0ACC01-8EBA-46CA-8727-3F87EC640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33189"/>
              </p:ext>
            </p:extLst>
          </p:nvPr>
        </p:nvGraphicFramePr>
        <p:xfrm>
          <a:off x="5284926" y="592124"/>
          <a:ext cx="6250280" cy="570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9822498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AnalogousFromDarkSeedLeftStep">
      <a:dk1>
        <a:srgbClr val="000000"/>
      </a:dk1>
      <a:lt1>
        <a:srgbClr val="FFFFFF"/>
      </a:lt1>
      <a:dk2>
        <a:srgbClr val="321C1C"/>
      </a:dk2>
      <a:lt2>
        <a:srgbClr val="F0F2F3"/>
      </a:lt2>
      <a:accent1>
        <a:srgbClr val="E76529"/>
      </a:accent1>
      <a:accent2>
        <a:srgbClr val="D5172B"/>
      </a:accent2>
      <a:accent3>
        <a:srgbClr val="E7298C"/>
      </a:accent3>
      <a:accent4>
        <a:srgbClr val="D517C9"/>
      </a:accent4>
      <a:accent5>
        <a:srgbClr val="A429E7"/>
      </a:accent5>
      <a:accent6>
        <a:srgbClr val="522AD8"/>
      </a:accent6>
      <a:hlink>
        <a:srgbClr val="A73FBF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Widescreen</PresentationFormat>
  <Paragraphs>49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Avenir Next LT Pro</vt:lpstr>
      <vt:lpstr>AvenirNext LT Pro Medium</vt:lpstr>
      <vt:lpstr>Calibri</vt:lpstr>
      <vt:lpstr>Footlight MT Light</vt:lpstr>
      <vt:lpstr>ArchVTI</vt:lpstr>
      <vt:lpstr>Self Care for Wellness</vt:lpstr>
      <vt:lpstr>Self-Soothing vs Self-Care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Barriers  to Self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Care</dc:title>
  <dc:creator>Anuja Sharma</dc:creator>
  <cp:lastModifiedBy>Maureen Pollard</cp:lastModifiedBy>
  <cp:revision>14</cp:revision>
  <dcterms:created xsi:type="dcterms:W3CDTF">2021-04-16T19:00:37Z</dcterms:created>
  <dcterms:modified xsi:type="dcterms:W3CDTF">2021-04-21T22:31:08Z</dcterms:modified>
</cp:coreProperties>
</file>