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6858000" cx="9144000"/>
  <p:notesSz cx="6858000" cy="9144000"/>
  <p:embeddedFontLst>
    <p:embeddedFont>
      <p:font typeface="Libre Baskerville"/>
      <p:regular r:id="rId67"/>
      <p:bold r:id="rId68"/>
      <p:italic r:id="rId69"/>
    </p:embeddedFont>
    <p:embeddedFont>
      <p:font typeface="Arial Black"/>
      <p:regular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ArialBlack-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LibreBaskerville-bold.fntdata"/><Relationship Id="rId23" Type="http://schemas.openxmlformats.org/officeDocument/2006/relationships/slide" Target="slides/slide18.xml"/><Relationship Id="rId67" Type="http://schemas.openxmlformats.org/officeDocument/2006/relationships/font" Target="fonts/LibreBaskerville-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LibreBaskerville-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04800" lvl="0" marL="457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66" name="Google Shape;1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2" name="Google Shape;11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25" name="Google Shape;22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32" name="Google Shape;23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38" name="Google Shape;23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45" name="Google Shape;24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51" name="Google Shape;25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58" name="Google Shape;25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68" name="Google Shape;26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78" name="Google Shape;278;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89" name="Google Shape;289;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302" name="Google Shape;302;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309" name="Google Shape;309;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15" name="Google Shape;31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2" name="Google Shape;32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8" name="Google Shape;32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4" name="Google Shape;33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055cfae0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055cfae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5055cfae0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70485" lvl="0" marL="0" rtl="0" algn="l">
              <a:lnSpc>
                <a:spcPct val="90000"/>
              </a:lnSpc>
              <a:spcBef>
                <a:spcPts val="0"/>
              </a:spcBef>
              <a:spcAft>
                <a:spcPts val="0"/>
              </a:spcAft>
              <a:buClr>
                <a:schemeClr val="dk1"/>
              </a:buClr>
              <a:buSzPts val="1110"/>
              <a:buFont typeface="Calibri"/>
              <a:buChar char="●"/>
            </a:pPr>
            <a:r>
              <a:rPr lang="en-US" sz="1110"/>
              <a:t>Ayurveda emphasizes freshly cooked food consumed within half hour of cooking, as stale food looses its </a:t>
            </a:r>
            <a:r>
              <a:rPr i="1" lang="en-US" sz="1110"/>
              <a:t>prana</a:t>
            </a:r>
            <a:r>
              <a:rPr lang="en-US" sz="1110"/>
              <a:t> (life force)</a:t>
            </a:r>
            <a:endParaRPr/>
          </a:p>
          <a:p>
            <a:pPr indent="-70485" lvl="0" marL="0" rtl="0" algn="l">
              <a:lnSpc>
                <a:spcPct val="90000"/>
              </a:lnSpc>
              <a:spcBef>
                <a:spcPts val="0"/>
              </a:spcBef>
              <a:spcAft>
                <a:spcPts val="0"/>
              </a:spcAft>
              <a:buClr>
                <a:schemeClr val="dk1"/>
              </a:buClr>
              <a:buSzPts val="1110"/>
              <a:buFont typeface="Calibri"/>
              <a:buChar char="●"/>
            </a:pPr>
            <a:r>
              <a:rPr lang="en-US" sz="1110"/>
              <a:t>Eat warm food as cold food reduces </a:t>
            </a:r>
            <a:r>
              <a:rPr i="1" lang="en-US" sz="1110"/>
              <a:t>Agni </a:t>
            </a:r>
            <a:r>
              <a:rPr lang="en-US" sz="1110"/>
              <a:t>and the power of digestion</a:t>
            </a:r>
            <a:endParaRPr/>
          </a:p>
          <a:p>
            <a:pPr indent="-70485" lvl="0" marL="0" rtl="0" algn="l">
              <a:lnSpc>
                <a:spcPct val="90000"/>
              </a:lnSpc>
              <a:spcBef>
                <a:spcPts val="0"/>
              </a:spcBef>
              <a:spcAft>
                <a:spcPts val="0"/>
              </a:spcAft>
              <a:buClr>
                <a:schemeClr val="dk1"/>
              </a:buClr>
              <a:buSzPts val="1110"/>
              <a:buFont typeface="Calibri"/>
              <a:buChar char="●"/>
            </a:pPr>
            <a:r>
              <a:rPr lang="en-US" sz="1110"/>
              <a:t>Eat the right quantity of food. This should be decided by the person based on body type, levels of activity. It is recommended to fill our stomach half with food , one quarter with water and one quarter with air.</a:t>
            </a:r>
            <a:endParaRPr/>
          </a:p>
          <a:p>
            <a:pPr indent="-70485" lvl="0" marL="0" rtl="0" algn="l">
              <a:lnSpc>
                <a:spcPct val="90000"/>
              </a:lnSpc>
              <a:spcBef>
                <a:spcPts val="0"/>
              </a:spcBef>
              <a:spcAft>
                <a:spcPts val="0"/>
              </a:spcAft>
              <a:buClr>
                <a:schemeClr val="dk1"/>
              </a:buClr>
              <a:buSzPts val="1110"/>
              <a:buFont typeface="Calibri"/>
              <a:buChar char="●"/>
            </a:pPr>
            <a:r>
              <a:rPr lang="en-US" sz="1110"/>
              <a:t>Giving full attention to the food you eat. It advises chewing the food thoroughly, eating at a moderate pace, enjoying the sight, smell, taste and texture of the food, stop eating when satisfied. Eating the right quantity of food is emphasized.</a:t>
            </a:r>
            <a:endParaRPr/>
          </a:p>
          <a:p>
            <a:pPr indent="-70485" lvl="0" marL="0" rtl="0" algn="l">
              <a:lnSpc>
                <a:spcPct val="90000"/>
              </a:lnSpc>
              <a:spcBef>
                <a:spcPts val="0"/>
              </a:spcBef>
              <a:spcAft>
                <a:spcPts val="0"/>
              </a:spcAft>
              <a:buClr>
                <a:schemeClr val="dk1"/>
              </a:buClr>
              <a:buSzPts val="1110"/>
              <a:buFont typeface="Calibri"/>
              <a:buChar char="●"/>
            </a:pPr>
            <a:r>
              <a:rPr lang="en-US" sz="1110"/>
              <a:t>Eat only when hungry as hunger stimulates agni and digestive fire. Eating with out hunger can lead to indigestion and heavy feeling.</a:t>
            </a:r>
            <a:endParaRPr/>
          </a:p>
          <a:p>
            <a:pPr indent="-70485" lvl="0" marL="0" rtl="0" algn="l">
              <a:lnSpc>
                <a:spcPct val="90000"/>
              </a:lnSpc>
              <a:spcBef>
                <a:spcPts val="0"/>
              </a:spcBef>
              <a:spcAft>
                <a:spcPts val="0"/>
              </a:spcAft>
              <a:buClr>
                <a:schemeClr val="dk1"/>
              </a:buClr>
              <a:buSzPts val="1110"/>
              <a:buFont typeface="Calibri"/>
              <a:buChar char="●"/>
            </a:pPr>
            <a:r>
              <a:rPr lang="en-US" sz="1110"/>
              <a:t>Ayurveda emphasizes a meal time routine when food is consumed in a regular time the body knows when to expect food and in anticipation it secreats digestive enzymes to support the physiological function of digestion.</a:t>
            </a:r>
            <a:endParaRPr/>
          </a:p>
          <a:p>
            <a:pPr indent="-70485" lvl="0" marL="0" rtl="0" algn="l">
              <a:lnSpc>
                <a:spcPct val="90000"/>
              </a:lnSpc>
              <a:spcBef>
                <a:spcPts val="0"/>
              </a:spcBef>
              <a:spcAft>
                <a:spcPts val="0"/>
              </a:spcAft>
              <a:buClr>
                <a:schemeClr val="dk1"/>
              </a:buClr>
              <a:buSzPts val="1110"/>
              <a:buFont typeface="Calibri"/>
              <a:buChar char="●"/>
            </a:pPr>
            <a:r>
              <a:rPr lang="en-US" sz="1110"/>
              <a:t>Have a regular gap between meals three hours is recommended. Constantly and haphazardly snacking can lead to digestive imbalances.</a:t>
            </a:r>
            <a:endParaRPr/>
          </a:p>
          <a:p>
            <a:pPr indent="-70485" lvl="0" marL="0" rtl="0" algn="l">
              <a:lnSpc>
                <a:spcPct val="90000"/>
              </a:lnSpc>
              <a:spcBef>
                <a:spcPts val="0"/>
              </a:spcBef>
              <a:spcAft>
                <a:spcPts val="0"/>
              </a:spcAft>
              <a:buClr>
                <a:schemeClr val="dk1"/>
              </a:buClr>
              <a:buSzPts val="1110"/>
              <a:buFont typeface="Calibri"/>
              <a:buChar char="●"/>
            </a:pPr>
            <a:r>
              <a:rPr lang="en-US" sz="1110"/>
              <a:t>It was recommended to eat in a peaceful surrounding . Food was considered an energy source so unsettled environment can enguf one in negative energy. In this situation one is likely to overeat, eat more quickly and then suffer from digestive issues.</a:t>
            </a:r>
            <a:endParaRPr/>
          </a:p>
          <a:p>
            <a:pPr indent="-70485" lvl="0" marL="0" rtl="0" algn="l">
              <a:lnSpc>
                <a:spcPct val="90000"/>
              </a:lnSpc>
              <a:spcBef>
                <a:spcPts val="0"/>
              </a:spcBef>
              <a:spcAft>
                <a:spcPts val="0"/>
              </a:spcAft>
              <a:buClr>
                <a:schemeClr val="dk1"/>
              </a:buClr>
              <a:buSzPts val="1110"/>
              <a:buFont typeface="Calibri"/>
              <a:buChar char="●"/>
            </a:pPr>
            <a:r>
              <a:rPr lang="en-US" sz="1110"/>
              <a:t>If one is upset one should not eat. One should wait till emotions are calmed down . Ayurveda believes if food is consume with a tdisturbed mind it can be toxic to the body.</a:t>
            </a:r>
            <a:endParaRPr/>
          </a:p>
          <a:p>
            <a:pPr indent="-70485" lvl="0" marL="0" rtl="0" algn="l">
              <a:lnSpc>
                <a:spcPct val="90000"/>
              </a:lnSpc>
              <a:spcBef>
                <a:spcPts val="0"/>
              </a:spcBef>
              <a:spcAft>
                <a:spcPts val="0"/>
              </a:spcAft>
              <a:buClr>
                <a:schemeClr val="dk1"/>
              </a:buClr>
              <a:buSzPts val="1110"/>
              <a:buFont typeface="Calibri"/>
              <a:buChar char="●"/>
            </a:pPr>
            <a:r>
              <a:rPr lang="en-US" sz="1110"/>
              <a:t>Always sit down to eat . Actually in Ancient times it was recommended to sit on the floor in </a:t>
            </a:r>
            <a:r>
              <a:rPr i="1" lang="en-US" sz="1110"/>
              <a:t>padamasana</a:t>
            </a:r>
            <a:r>
              <a:rPr lang="en-US" sz="1110"/>
              <a:t> pose to eat food. Food had to be honored a small prayer was commensed before consuming the food.</a:t>
            </a:r>
            <a:endParaRPr/>
          </a:p>
          <a:p>
            <a:pPr indent="-70485" lvl="0" marL="0" rtl="0" algn="l">
              <a:lnSpc>
                <a:spcPct val="90000"/>
              </a:lnSpc>
              <a:spcBef>
                <a:spcPts val="0"/>
              </a:spcBef>
              <a:spcAft>
                <a:spcPts val="0"/>
              </a:spcAft>
              <a:buClr>
                <a:schemeClr val="dk1"/>
              </a:buClr>
              <a:buSzPts val="1110"/>
              <a:buFont typeface="Calibri"/>
              <a:buChar char="●"/>
            </a:pPr>
            <a:r>
              <a:rPr lang="en-US" sz="1110"/>
              <a:t>After the meal it was recommended to sit in </a:t>
            </a:r>
            <a:r>
              <a:rPr i="1" lang="en-US" sz="1110"/>
              <a:t>vajraasana</a:t>
            </a:r>
            <a:r>
              <a:rPr lang="en-US" sz="1110"/>
              <a:t> to help in digestion</a:t>
            </a:r>
            <a:endParaRPr/>
          </a:p>
          <a:p>
            <a:pPr indent="0" lvl="0" marL="0" marR="0" rtl="0" algn="l">
              <a:lnSpc>
                <a:spcPct val="90000"/>
              </a:lnSpc>
              <a:spcBef>
                <a:spcPts val="0"/>
              </a:spcBef>
              <a:spcAft>
                <a:spcPts val="0"/>
              </a:spcAft>
              <a:buClr>
                <a:schemeClr val="dk1"/>
              </a:buClr>
              <a:buSzPts val="1110"/>
              <a:buFont typeface="Calibri"/>
              <a:buNone/>
            </a:pPr>
            <a:r>
              <a:t/>
            </a:r>
            <a:endParaRPr sz="1110"/>
          </a:p>
        </p:txBody>
      </p:sp>
      <p:sp>
        <p:nvSpPr>
          <p:cNvPr id="383" name="Google Shape;383;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86" name="Google Shape;486;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5055cfae06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5055cfae0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5055cfae06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rotWithShape="1">
          <a:blip r:embed="rId2">
            <a:alphaModFix/>
          </a:blip>
          <a:tile algn="tl" flip="none" tx="0" sx="55000" ty="0" sy="55000"/>
        </a:blipFill>
      </p:bgPr>
    </p:bg>
    <p:spTree>
      <p:nvGrpSpPr>
        <p:cNvPr id="17" name="Shape 17"/>
        <p:cNvGrpSpPr/>
        <p:nvPr/>
      </p:nvGrpSpPr>
      <p:grpSpPr>
        <a:xfrm>
          <a:off x="0" y="0"/>
          <a:ext cx="0" cy="0"/>
          <a:chOff x="0" y="0"/>
          <a:chExt cx="0" cy="0"/>
        </a:xfrm>
      </p:grpSpPr>
      <p:sp>
        <p:nvSpPr>
          <p:cNvPr id="18" name="Google Shape;18;p2"/>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9" name="Google Shape;19;p2"/>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0" name="Google Shape;20;p2"/>
          <p:cNvSpPr txBox="1"/>
          <p:nvPr>
            <p:ph idx="1" type="subTitle"/>
          </p:nvPr>
        </p:nvSpPr>
        <p:spPr>
          <a:xfrm>
            <a:off x="1295400" y="3200400"/>
            <a:ext cx="6400800" cy="1600200"/>
          </a:xfrm>
          <a:prstGeom prst="rect">
            <a:avLst/>
          </a:prstGeom>
          <a:noFill/>
          <a:ln>
            <a:noFill/>
          </a:ln>
        </p:spPr>
        <p:txBody>
          <a:bodyPr anchorCtr="0" anchor="t" bIns="91425" lIns="91425" spcFirstLastPara="1" rIns="91425" wrap="square" tIns="91425"/>
          <a:lstStyle>
            <a:lvl1pPr lvl="0" marR="0" algn="ctr">
              <a:lnSpc>
                <a:spcPct val="100000"/>
              </a:lnSpc>
              <a:spcBef>
                <a:spcPts val="580"/>
              </a:spcBef>
              <a:spcAft>
                <a:spcPts val="0"/>
              </a:spcAft>
              <a:buClr>
                <a:schemeClr val="accent1"/>
              </a:buClr>
              <a:buSzPts val="2210"/>
              <a:buFont typeface="Arial"/>
              <a:buNone/>
              <a:defRPr b="1" i="0" sz="2600" u="none" cap="none" strike="noStrike">
                <a:solidFill>
                  <a:schemeClr val="dk2"/>
                </a:solidFill>
                <a:latin typeface="Arial"/>
                <a:ea typeface="Arial"/>
                <a:cs typeface="Arial"/>
                <a:sym typeface="Arial"/>
              </a:defRPr>
            </a:lvl1pPr>
            <a:lvl2pPr lvl="1" marR="0" algn="ctr">
              <a:lnSpc>
                <a:spcPct val="100000"/>
              </a:lnSpc>
              <a:spcBef>
                <a:spcPts val="370"/>
              </a:spcBef>
              <a:spcAft>
                <a:spcPts val="0"/>
              </a:spcAft>
              <a:buClr>
                <a:schemeClr val="accent2"/>
              </a:buClr>
              <a:buSzPts val="2040"/>
              <a:buFont typeface="Noto Sans Symbols"/>
              <a:buNone/>
              <a:defRPr b="0" i="0" sz="2400" u="none" cap="none" strike="noStrike">
                <a:solidFill>
                  <a:schemeClr val="dk1"/>
                </a:solidFill>
                <a:latin typeface="Libre Baskerville"/>
                <a:ea typeface="Libre Baskerville"/>
                <a:cs typeface="Libre Baskerville"/>
                <a:sym typeface="Libre Baskerville"/>
              </a:defRPr>
            </a:lvl2pPr>
            <a:lvl3pPr lvl="2" marR="0" algn="ctr">
              <a:lnSpc>
                <a:spcPct val="100000"/>
              </a:lnSpc>
              <a:spcBef>
                <a:spcPts val="370"/>
              </a:spcBef>
              <a:spcAft>
                <a:spcPts val="0"/>
              </a:spcAft>
              <a:buClr>
                <a:srgbClr val="E6AFA9"/>
              </a:buClr>
              <a:buSzPts val="1700"/>
              <a:buFont typeface="Noto Sans Symbols"/>
              <a:buNone/>
              <a:defRPr b="0" i="0" sz="2000" u="none" cap="none" strike="noStrike">
                <a:solidFill>
                  <a:schemeClr val="dk1"/>
                </a:solidFill>
                <a:latin typeface="Libre Baskerville"/>
                <a:ea typeface="Libre Baskerville"/>
                <a:cs typeface="Libre Baskerville"/>
                <a:sym typeface="Libre Baskerville"/>
              </a:defRPr>
            </a:lvl3pPr>
            <a:lvl4pPr lvl="3" marR="0" algn="ctr">
              <a:lnSpc>
                <a:spcPct val="100000"/>
              </a:lnSpc>
              <a:spcBef>
                <a:spcPts val="370"/>
              </a:spcBef>
              <a:spcAft>
                <a:spcPts val="0"/>
              </a:spcAft>
              <a:buClr>
                <a:schemeClr val="accent3"/>
              </a:buClr>
              <a:buSzPts val="1600"/>
              <a:buFont typeface="Noto Sans Symbols"/>
              <a:buNone/>
              <a:defRPr b="0" i="0" sz="2000" u="none" cap="none" strike="noStrike">
                <a:solidFill>
                  <a:schemeClr val="dk1"/>
                </a:solidFill>
                <a:latin typeface="Libre Baskerville"/>
                <a:ea typeface="Libre Baskerville"/>
                <a:cs typeface="Libre Baskerville"/>
                <a:sym typeface="Libre Baskerville"/>
              </a:defRPr>
            </a:lvl4pPr>
            <a:lvl5pPr lvl="4" marR="0" algn="ctr">
              <a:lnSpc>
                <a:spcPct val="100000"/>
              </a:lnSpc>
              <a:spcBef>
                <a:spcPts val="370"/>
              </a:spcBef>
              <a:spcAft>
                <a:spcPts val="0"/>
              </a:spcAft>
              <a:buClr>
                <a:schemeClr val="accent3"/>
              </a:buClr>
              <a:buSzPts val="2000"/>
              <a:buFont typeface="Libre Baskerville"/>
              <a:buNone/>
              <a:defRPr b="0" i="0" sz="2000" u="none" cap="none" strike="noStrike">
                <a:solidFill>
                  <a:schemeClr val="dk1"/>
                </a:solidFill>
                <a:latin typeface="Libre Baskerville"/>
                <a:ea typeface="Libre Baskerville"/>
                <a:cs typeface="Libre Baskerville"/>
                <a:sym typeface="Libre Baskerville"/>
              </a:defRPr>
            </a:lvl5pPr>
            <a:lvl6pPr lvl="5" marR="0" algn="ctr">
              <a:lnSpc>
                <a:spcPct val="100000"/>
              </a:lnSpc>
              <a:spcBef>
                <a:spcPts val="370"/>
              </a:spcBef>
              <a:spcAft>
                <a:spcPts val="0"/>
              </a:spcAft>
              <a:buClr>
                <a:schemeClr val="accent3"/>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ctr">
              <a:lnSpc>
                <a:spcPct val="100000"/>
              </a:lnSpc>
              <a:spcBef>
                <a:spcPts val="370"/>
              </a:spcBef>
              <a:spcAft>
                <a:spcPts val="0"/>
              </a:spcAft>
              <a:buClr>
                <a:schemeClr val="accent2"/>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ctr">
              <a:lnSpc>
                <a:spcPct val="100000"/>
              </a:lnSpc>
              <a:spcBef>
                <a:spcPts val="370"/>
              </a:spcBef>
              <a:spcAft>
                <a:spcPts val="0"/>
              </a:spcAft>
              <a:buClr>
                <a:srgbClr val="E6AFA9"/>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ctr">
              <a:lnSpc>
                <a:spcPct val="100000"/>
              </a:lnSpc>
              <a:spcBef>
                <a:spcPts val="370"/>
              </a:spcBef>
              <a:spcAft>
                <a:spcPts val="0"/>
              </a:spcAft>
              <a:buClr>
                <a:srgbClr val="CAABA9"/>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1" name="Google Shape;21;p2"/>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b="0" i="0" sz="1400" u="none" cap="none" strike="noStrike">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2" name="Google Shape;22;p2"/>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b="0" i="0" sz="1400" u="none" cap="none" strike="noStrike">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3" name="Google Shape;23;p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
          <p:cNvSpPr/>
          <p:nvPr/>
        </p:nvSpPr>
        <p:spPr>
          <a:xfrm>
            <a:off x="62931" y="1449303"/>
            <a:ext cx="9021537" cy="152734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5" name="Google Shape;25;p2"/>
          <p:cNvSpPr/>
          <p:nvPr/>
        </p:nvSpPr>
        <p:spPr>
          <a:xfrm>
            <a:off x="62931" y="1396720"/>
            <a:ext cx="9021537" cy="120580"/>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6" name="Google Shape;26;p2"/>
          <p:cNvSpPr/>
          <p:nvPr/>
        </p:nvSpPr>
        <p:spPr>
          <a:xfrm>
            <a:off x="62931" y="2976649"/>
            <a:ext cx="9021537" cy="11053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7" name="Google Shape;27;p2"/>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91425"/>
          <a:lstStyle>
            <a:lvl1pPr lvl="0" marR="0" algn="ctr">
              <a:lnSpc>
                <a:spcPct val="100000"/>
              </a:lnSpc>
              <a:spcBef>
                <a:spcPts val="0"/>
              </a:spcBef>
              <a:spcAft>
                <a:spcPts val="0"/>
              </a:spcAft>
              <a:buClr>
                <a:srgbClr val="FFFFFF"/>
              </a:buClr>
              <a:buSzPts val="4000"/>
              <a:buNone/>
              <a:defRPr b="1" i="0" sz="4000" u="none" cap="none" strike="noStrike">
                <a:solidFill>
                  <a:srgbClr val="FFFFFF"/>
                </a:solidFill>
              </a:defRPr>
            </a:lvl1pPr>
            <a:lvl2pPr lvl="1">
              <a:spcBef>
                <a:spcPts val="0"/>
              </a:spcBef>
              <a:spcAft>
                <a:spcPts val="0"/>
              </a:spcAft>
              <a:buSzPts val="1800"/>
              <a:buNone/>
              <a:defRPr b="1" sz="1800"/>
            </a:lvl2pPr>
            <a:lvl3pPr lvl="2">
              <a:spcBef>
                <a:spcPts val="0"/>
              </a:spcBef>
              <a:spcAft>
                <a:spcPts val="0"/>
              </a:spcAft>
              <a:buSzPts val="1800"/>
              <a:buNone/>
              <a:defRPr b="1" sz="1800"/>
            </a:lvl3pPr>
            <a:lvl4pPr lvl="3">
              <a:spcBef>
                <a:spcPts val="0"/>
              </a:spcBef>
              <a:spcAft>
                <a:spcPts val="0"/>
              </a:spcAft>
              <a:buSzPts val="1800"/>
              <a:buNone/>
              <a:defRPr b="1" sz="1800"/>
            </a:lvl4pPr>
            <a:lvl5pPr lvl="4">
              <a:spcBef>
                <a:spcPts val="0"/>
              </a:spcBef>
              <a:spcAft>
                <a:spcPts val="0"/>
              </a:spcAft>
              <a:buSzPts val="1800"/>
              <a:buNone/>
              <a:defRPr b="1" sz="1800"/>
            </a:lvl5pPr>
            <a:lvl6pPr lvl="5">
              <a:spcBef>
                <a:spcPts val="0"/>
              </a:spcBef>
              <a:spcAft>
                <a:spcPts val="0"/>
              </a:spcAft>
              <a:buSzPts val="1800"/>
              <a:buNone/>
              <a:defRPr b="1" sz="1800"/>
            </a:lvl6pPr>
            <a:lvl7pPr lvl="6">
              <a:spcBef>
                <a:spcPts val="0"/>
              </a:spcBef>
              <a:spcAft>
                <a:spcPts val="0"/>
              </a:spcAft>
              <a:buSzPts val="1800"/>
              <a:buNone/>
              <a:defRPr b="1" sz="1800"/>
            </a:lvl7pPr>
            <a:lvl8pPr lvl="7">
              <a:spcBef>
                <a:spcPts val="0"/>
              </a:spcBef>
              <a:spcAft>
                <a:spcPts val="0"/>
              </a:spcAft>
              <a:buSzPts val="1800"/>
              <a:buNone/>
              <a:defRPr b="1" sz="1800"/>
            </a:lvl8pPr>
            <a:lvl9pPr lvl="8">
              <a:spcBef>
                <a:spcPts val="0"/>
              </a:spcBef>
              <a:spcAft>
                <a:spcPts val="0"/>
              </a:spcAft>
              <a:buSzPts val="1800"/>
              <a:buNone/>
              <a:defRPr b="1"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9" name="Shape 89"/>
        <p:cNvGrpSpPr/>
        <p:nvPr/>
      </p:nvGrpSpPr>
      <p:grpSpPr>
        <a:xfrm>
          <a:off x="0" y="0"/>
          <a:ext cx="0" cy="0"/>
          <a:chOff x="0" y="0"/>
          <a:chExt cx="0" cy="0"/>
        </a:xfrm>
      </p:grpSpPr>
      <p:sp>
        <p:nvSpPr>
          <p:cNvPr id="90" name="Google Shape;90;p1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91" name="Google Shape;91;p11"/>
          <p:cNvSpPr txBox="1"/>
          <p:nvPr>
            <p:ph idx="1" type="body"/>
          </p:nvPr>
        </p:nvSpPr>
        <p:spPr>
          <a:xfrm rot="5400000">
            <a:off x="2514600" y="-152400"/>
            <a:ext cx="4572000" cy="7772400"/>
          </a:xfrm>
          <a:prstGeom prst="rect">
            <a:avLst/>
          </a:prstGeom>
          <a:noFill/>
          <a:ln>
            <a:noFill/>
          </a:ln>
        </p:spPr>
        <p:txBody>
          <a:bodyPr anchorCtr="0" anchor="t" bIns="91425" lIns="91425" spcFirstLastPara="1" rIns="91425" wrap="square" tIns="91425"/>
          <a:lstStyle>
            <a:lvl1pPr indent="-368935" lvl="0" marL="457200" marR="0" algn="l">
              <a:lnSpc>
                <a:spcPct val="100000"/>
              </a:lnSpc>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2" name="Google Shape;92;p11"/>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93" name="Google Shape;93;p11"/>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94" name="Google Shape;94;p1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12"/>
          <p:cNvSpPr txBox="1"/>
          <p:nvPr>
            <p:ph type="title"/>
          </p:nvPr>
        </p:nvSpPr>
        <p:spPr>
          <a:xfrm rot="5400000">
            <a:off x="4709477" y="2194564"/>
            <a:ext cx="5851525" cy="201168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97" name="Google Shape;97;p12"/>
          <p:cNvSpPr txBox="1"/>
          <p:nvPr>
            <p:ph idx="1" type="body"/>
          </p:nvPr>
        </p:nvSpPr>
        <p:spPr>
          <a:xfrm rot="5400000">
            <a:off x="769937" y="419103"/>
            <a:ext cx="5851525" cy="5562600"/>
          </a:xfrm>
          <a:prstGeom prst="rect">
            <a:avLst/>
          </a:prstGeom>
          <a:noFill/>
          <a:ln>
            <a:noFill/>
          </a:ln>
        </p:spPr>
        <p:txBody>
          <a:bodyPr anchorCtr="0" anchor="t" bIns="91425" lIns="91425" spcFirstLastPara="1" rIns="91425" wrap="square" tIns="91425"/>
          <a:lstStyle>
            <a:lvl1pPr indent="-368935" lvl="0" marL="457200" marR="0" algn="l">
              <a:lnSpc>
                <a:spcPct val="100000"/>
              </a:lnSpc>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8" name="Google Shape;98;p12"/>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99" name="Google Shape;99;p12"/>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0" name="Google Shape;100;p1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Google Shape;29;p3"/>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0" name="Google Shape;30;p3"/>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1" name="Google Shape;31;p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2" name="Shape 32"/>
        <p:cNvGrpSpPr/>
        <p:nvPr/>
      </p:nvGrpSpPr>
      <p:grpSpPr>
        <a:xfrm>
          <a:off x="0" y="0"/>
          <a:ext cx="0" cy="0"/>
          <a:chOff x="0" y="0"/>
          <a:chExt cx="0" cy="0"/>
        </a:xfrm>
      </p:grpSpPr>
      <p:sp>
        <p:nvSpPr>
          <p:cNvPr id="33" name="Google Shape;33;p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lvl="0" marR="0" algn="ctr">
              <a:lnSpc>
                <a:spcPct val="100000"/>
              </a:lnSpc>
              <a:spcBef>
                <a:spcPts val="0"/>
              </a:spcBef>
              <a:spcAft>
                <a:spcPts val="0"/>
              </a:spcAft>
              <a:buClr>
                <a:srgbClr val="000000"/>
              </a:buClr>
              <a:buSzPts val="4000"/>
              <a:buNone/>
              <a:defRPr b="1" i="0" sz="4000" u="none" cap="none" strike="noStrike">
                <a:solidFill>
                  <a:srgbClr val="000000"/>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4" name="Google Shape;34;p4"/>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b="0" i="0" sz="1400" u="none" cap="none" strike="noStrike">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5" name="Google Shape;35;p4"/>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b="0" i="0" sz="1400" u="none" cap="none" strike="noStrike">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6" name="Google Shape;36;p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4"/>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lstStyle>
            <a:lvl1pPr indent="-368935" lvl="0" marL="457200" marR="0" algn="l">
              <a:lnSpc>
                <a:spcPct val="150000"/>
              </a:lnSpc>
              <a:spcBef>
                <a:spcPts val="580"/>
              </a:spcBef>
              <a:spcAft>
                <a:spcPts val="0"/>
              </a:spcAft>
              <a:buClr>
                <a:schemeClr val="accent1"/>
              </a:buClr>
              <a:buSzPts val="2210"/>
              <a:buFont typeface="Arial"/>
              <a:buChar char="●"/>
              <a:defRPr b="1" i="0" sz="2600" u="none" cap="none" strike="noStrike">
                <a:solidFill>
                  <a:schemeClr val="dk1"/>
                </a:solidFill>
                <a:latin typeface="Arial"/>
                <a:ea typeface="Arial"/>
                <a:cs typeface="Arial"/>
                <a:sym typeface="Arial"/>
              </a:defRPr>
            </a:lvl1pPr>
            <a:lvl2pPr indent="-358140" lvl="1" marL="914400" marR="0" algn="l">
              <a:lnSpc>
                <a:spcPct val="150000"/>
              </a:lnSpc>
              <a:spcBef>
                <a:spcPts val="370"/>
              </a:spcBef>
              <a:spcAft>
                <a:spcPts val="0"/>
              </a:spcAft>
              <a:buClr>
                <a:schemeClr val="accent2"/>
              </a:buClr>
              <a:buSzPts val="2040"/>
              <a:buFont typeface="Arial"/>
              <a:buChar char="●"/>
              <a:defRPr b="1" i="0" sz="2400" u="none" cap="none" strike="noStrike">
                <a:solidFill>
                  <a:schemeClr val="dk1"/>
                </a:solidFill>
                <a:latin typeface="Arial"/>
                <a:ea typeface="Arial"/>
                <a:cs typeface="Arial"/>
                <a:sym typeface="Arial"/>
              </a:defRPr>
            </a:lvl2pPr>
            <a:lvl3pPr indent="-336550" lvl="2" marL="1371600" marR="0" algn="l">
              <a:lnSpc>
                <a:spcPct val="150000"/>
              </a:lnSpc>
              <a:spcBef>
                <a:spcPts val="370"/>
              </a:spcBef>
              <a:spcAft>
                <a:spcPts val="0"/>
              </a:spcAft>
              <a:buClr>
                <a:srgbClr val="E6AFA9"/>
              </a:buClr>
              <a:buSzPts val="1700"/>
              <a:buFont typeface="Arial"/>
              <a:buChar char="●"/>
              <a:defRPr b="1" i="0" sz="2000" u="none" cap="none" strike="noStrike">
                <a:solidFill>
                  <a:schemeClr val="dk1"/>
                </a:solidFill>
                <a:latin typeface="Arial"/>
                <a:ea typeface="Arial"/>
                <a:cs typeface="Arial"/>
                <a:sym typeface="Arial"/>
              </a:defRPr>
            </a:lvl3pPr>
            <a:lvl4pPr indent="-330200" lvl="3" marL="1828800" marR="0" algn="l">
              <a:lnSpc>
                <a:spcPct val="150000"/>
              </a:lnSpc>
              <a:spcBef>
                <a:spcPts val="370"/>
              </a:spcBef>
              <a:spcAft>
                <a:spcPts val="0"/>
              </a:spcAft>
              <a:buClr>
                <a:schemeClr val="accent3"/>
              </a:buClr>
              <a:buSzPts val="1600"/>
              <a:buFont typeface="Arial"/>
              <a:buChar char="●"/>
              <a:defRPr b="1" i="0" sz="2000" u="none" cap="none" strike="noStrike">
                <a:solidFill>
                  <a:schemeClr val="dk1"/>
                </a:solidFill>
                <a:latin typeface="Arial"/>
                <a:ea typeface="Arial"/>
                <a:cs typeface="Arial"/>
                <a:sym typeface="Arial"/>
              </a:defRPr>
            </a:lvl4pPr>
            <a:lvl5pPr indent="-355600" lvl="4" marL="2286000" marR="0" algn="l">
              <a:lnSpc>
                <a:spcPct val="150000"/>
              </a:lnSpc>
              <a:spcBef>
                <a:spcPts val="370"/>
              </a:spcBef>
              <a:spcAft>
                <a:spcPts val="0"/>
              </a:spcAft>
              <a:buClr>
                <a:schemeClr val="accent3"/>
              </a:buClr>
              <a:buSzPts val="2000"/>
              <a:buFont typeface="Arial"/>
              <a:buChar char="o"/>
              <a:defRPr b="1" i="0" sz="2000" u="none" cap="none" strike="noStrike">
                <a:solidFill>
                  <a:schemeClr val="dk1"/>
                </a:solidFill>
                <a:latin typeface="Arial"/>
                <a:ea typeface="Arial"/>
                <a:cs typeface="Arial"/>
                <a:sym typeface="Arial"/>
              </a:defRPr>
            </a:lvl5pPr>
            <a:lvl6pPr indent="-342900" lvl="5" marL="2743200" marR="0" algn="l">
              <a:lnSpc>
                <a:spcPct val="150000"/>
              </a:lnSpc>
              <a:spcBef>
                <a:spcPts val="370"/>
              </a:spcBef>
              <a:spcAft>
                <a:spcPts val="0"/>
              </a:spcAft>
              <a:buClr>
                <a:schemeClr val="accent3"/>
              </a:buClr>
              <a:buSzPts val="1800"/>
              <a:buFont typeface="Arial"/>
              <a:buChar char="•"/>
              <a:defRPr b="1" i="0" sz="1800" u="none" cap="none" strike="noStrike">
                <a:solidFill>
                  <a:schemeClr val="dk1"/>
                </a:solidFill>
                <a:latin typeface="Arial"/>
                <a:ea typeface="Arial"/>
                <a:cs typeface="Arial"/>
                <a:sym typeface="Arial"/>
              </a:defRPr>
            </a:lvl6pPr>
            <a:lvl7pPr indent="-342900" lvl="6" marL="3200400" marR="0" algn="l">
              <a:lnSpc>
                <a:spcPct val="150000"/>
              </a:lnSpc>
              <a:spcBef>
                <a:spcPts val="370"/>
              </a:spcBef>
              <a:spcAft>
                <a:spcPts val="0"/>
              </a:spcAft>
              <a:buClr>
                <a:schemeClr val="accent2"/>
              </a:buClr>
              <a:buSzPts val="1800"/>
              <a:buFont typeface="Arial"/>
              <a:buChar char="•"/>
              <a:defRPr b="1" i="0" sz="1800" u="none" cap="none" strike="noStrike">
                <a:solidFill>
                  <a:schemeClr val="dk1"/>
                </a:solidFill>
                <a:latin typeface="Arial"/>
                <a:ea typeface="Arial"/>
                <a:cs typeface="Arial"/>
                <a:sym typeface="Arial"/>
              </a:defRPr>
            </a:lvl7pPr>
            <a:lvl8pPr indent="-342900" lvl="7" marL="3657600" marR="0" algn="l">
              <a:lnSpc>
                <a:spcPct val="150000"/>
              </a:lnSpc>
              <a:spcBef>
                <a:spcPts val="370"/>
              </a:spcBef>
              <a:spcAft>
                <a:spcPts val="0"/>
              </a:spcAft>
              <a:buClr>
                <a:srgbClr val="E6AFA9"/>
              </a:buClr>
              <a:buSzPts val="1800"/>
              <a:buFont typeface="Arial"/>
              <a:buChar char="•"/>
              <a:defRPr b="1" i="0" sz="1800" u="none" cap="none" strike="noStrike">
                <a:solidFill>
                  <a:schemeClr val="dk1"/>
                </a:solidFill>
                <a:latin typeface="Arial"/>
                <a:ea typeface="Arial"/>
                <a:cs typeface="Arial"/>
                <a:sym typeface="Arial"/>
              </a:defRPr>
            </a:lvl8pPr>
            <a:lvl9pPr indent="-342900" lvl="8" marL="4114800" marR="0" algn="l">
              <a:lnSpc>
                <a:spcPct val="150000"/>
              </a:lnSpc>
              <a:spcBef>
                <a:spcPts val="370"/>
              </a:spcBef>
              <a:spcAft>
                <a:spcPts val="0"/>
              </a:spcAft>
              <a:buClr>
                <a:srgbClr val="CAABA9"/>
              </a:buClr>
              <a:buSzPts val="1800"/>
              <a:buFont typeface="Arial"/>
              <a:buChar char="•"/>
              <a:defRPr b="1"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blipFill rotWithShape="1">
          <a:blip r:embed="rId2">
            <a:alphaModFix/>
          </a:blip>
          <a:tile algn="tl" flip="none" tx="0" sx="55000" ty="0" sy="55000"/>
        </a:blipFill>
      </p:bgPr>
    </p:bg>
    <p:spTree>
      <p:nvGrpSpPr>
        <p:cNvPr id="38" name="Shape 38"/>
        <p:cNvGrpSpPr/>
        <p:nvPr/>
      </p:nvGrpSpPr>
      <p:grpSpPr>
        <a:xfrm>
          <a:off x="0" y="0"/>
          <a:ext cx="0" cy="0"/>
          <a:chOff x="0" y="0"/>
          <a:chExt cx="0" cy="0"/>
        </a:xfrm>
      </p:grpSpPr>
      <p:sp>
        <p:nvSpPr>
          <p:cNvPr id="39" name="Google Shape;39;p5"/>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0" name="Google Shape;40;p5"/>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Libre Baskerville"/>
              <a:ea typeface="Libre Baskerville"/>
              <a:cs typeface="Libre Baskerville"/>
              <a:sym typeface="Libre Baskerville"/>
            </a:endParaRPr>
          </a:p>
        </p:txBody>
      </p:sp>
      <p:sp>
        <p:nvSpPr>
          <p:cNvPr id="41" name="Google Shape;41;p5"/>
          <p:cNvSpPr txBox="1"/>
          <p:nvPr>
            <p:ph type="title"/>
          </p:nvPr>
        </p:nvSpPr>
        <p:spPr>
          <a:xfrm>
            <a:off x="722313" y="952500"/>
            <a:ext cx="7772400" cy="136207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rgbClr val="000000"/>
              </a:buClr>
              <a:buSzPts val="4000"/>
              <a:buFont typeface="Arial"/>
              <a:buNone/>
              <a:defRPr b="1" i="0" sz="4000" u="none" cap="none" strike="noStrike">
                <a:solidFill>
                  <a:srgbClr val="000000"/>
                </a:solidFill>
                <a:latin typeface="Arial"/>
                <a:ea typeface="Arial"/>
                <a:cs typeface="Arial"/>
                <a:sym typeface="Arial"/>
              </a:defRPr>
            </a:lvl1pPr>
            <a:lvl2pPr lvl="1">
              <a:spcBef>
                <a:spcPts val="0"/>
              </a:spcBef>
              <a:spcAft>
                <a:spcPts val="0"/>
              </a:spcAft>
              <a:buSzPts val="1800"/>
              <a:buNone/>
              <a:defRPr b="1" sz="1800"/>
            </a:lvl2pPr>
            <a:lvl3pPr lvl="2">
              <a:spcBef>
                <a:spcPts val="0"/>
              </a:spcBef>
              <a:spcAft>
                <a:spcPts val="0"/>
              </a:spcAft>
              <a:buSzPts val="1800"/>
              <a:buNone/>
              <a:defRPr b="1" sz="1800"/>
            </a:lvl3pPr>
            <a:lvl4pPr lvl="3">
              <a:spcBef>
                <a:spcPts val="0"/>
              </a:spcBef>
              <a:spcAft>
                <a:spcPts val="0"/>
              </a:spcAft>
              <a:buSzPts val="1800"/>
              <a:buNone/>
              <a:defRPr b="1" sz="1800"/>
            </a:lvl4pPr>
            <a:lvl5pPr lvl="4">
              <a:spcBef>
                <a:spcPts val="0"/>
              </a:spcBef>
              <a:spcAft>
                <a:spcPts val="0"/>
              </a:spcAft>
              <a:buSzPts val="1800"/>
              <a:buNone/>
              <a:defRPr b="1" sz="1800"/>
            </a:lvl5pPr>
            <a:lvl6pPr lvl="5">
              <a:spcBef>
                <a:spcPts val="0"/>
              </a:spcBef>
              <a:spcAft>
                <a:spcPts val="0"/>
              </a:spcAft>
              <a:buSzPts val="1800"/>
              <a:buNone/>
              <a:defRPr b="1" sz="1800"/>
            </a:lvl6pPr>
            <a:lvl7pPr lvl="6">
              <a:spcBef>
                <a:spcPts val="0"/>
              </a:spcBef>
              <a:spcAft>
                <a:spcPts val="0"/>
              </a:spcAft>
              <a:buSzPts val="1800"/>
              <a:buNone/>
              <a:defRPr b="1" sz="1800"/>
            </a:lvl7pPr>
            <a:lvl8pPr lvl="7">
              <a:spcBef>
                <a:spcPts val="0"/>
              </a:spcBef>
              <a:spcAft>
                <a:spcPts val="0"/>
              </a:spcAft>
              <a:buSzPts val="1800"/>
              <a:buNone/>
              <a:defRPr b="1" sz="1800"/>
            </a:lvl8pPr>
            <a:lvl9pPr lvl="8">
              <a:spcBef>
                <a:spcPts val="0"/>
              </a:spcBef>
              <a:spcAft>
                <a:spcPts val="0"/>
              </a:spcAft>
              <a:buSzPts val="1800"/>
              <a:buNone/>
              <a:defRPr b="1" sz="1800"/>
            </a:lvl9pPr>
          </a:lstStyle>
          <a:p/>
        </p:txBody>
      </p:sp>
      <p:sp>
        <p:nvSpPr>
          <p:cNvPr id="42" name="Google Shape;42;p5"/>
          <p:cNvSpPr txBox="1"/>
          <p:nvPr>
            <p:ph idx="1" type="body"/>
          </p:nvPr>
        </p:nvSpPr>
        <p:spPr>
          <a:xfrm>
            <a:off x="722313" y="2547938"/>
            <a:ext cx="7772400" cy="1338262"/>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580"/>
              </a:spcBef>
              <a:spcAft>
                <a:spcPts val="0"/>
              </a:spcAft>
              <a:buClr>
                <a:srgbClr val="000000"/>
              </a:buClr>
              <a:buSzPts val="2040"/>
              <a:buFont typeface="Arial"/>
              <a:buNone/>
              <a:defRPr b="1" i="0" sz="2400" u="none" cap="none" strike="noStrike">
                <a:solidFill>
                  <a:srgbClr val="000000"/>
                </a:solidFill>
                <a:latin typeface="Arial"/>
                <a:ea typeface="Arial"/>
                <a:cs typeface="Arial"/>
                <a:sym typeface="Arial"/>
              </a:defRPr>
            </a:lvl1pPr>
            <a:lvl2pPr indent="-228600" lvl="1" marL="914400" marR="0" algn="l">
              <a:lnSpc>
                <a:spcPct val="100000"/>
              </a:lnSpc>
              <a:spcBef>
                <a:spcPts val="370"/>
              </a:spcBef>
              <a:spcAft>
                <a:spcPts val="0"/>
              </a:spcAft>
              <a:buClr>
                <a:srgbClr val="000000"/>
              </a:buClr>
              <a:buSzPts val="1530"/>
              <a:buFont typeface="Arial"/>
              <a:buNone/>
              <a:defRPr b="1" i="0" sz="1800" u="none" cap="none" strike="noStrike">
                <a:solidFill>
                  <a:srgbClr val="000000"/>
                </a:solidFill>
                <a:latin typeface="Arial"/>
                <a:ea typeface="Arial"/>
                <a:cs typeface="Arial"/>
                <a:sym typeface="Arial"/>
              </a:defRPr>
            </a:lvl2pPr>
            <a:lvl3pPr indent="-228600" lvl="2" marL="1371600" marR="0" algn="l">
              <a:lnSpc>
                <a:spcPct val="100000"/>
              </a:lnSpc>
              <a:spcBef>
                <a:spcPts val="370"/>
              </a:spcBef>
              <a:spcAft>
                <a:spcPts val="0"/>
              </a:spcAft>
              <a:buClr>
                <a:srgbClr val="000000"/>
              </a:buClr>
              <a:buSzPts val="1360"/>
              <a:buFont typeface="Arial"/>
              <a:buNone/>
              <a:defRPr b="1" i="0" sz="1600" u="none" cap="none" strike="noStrike">
                <a:solidFill>
                  <a:srgbClr val="000000"/>
                </a:solidFill>
                <a:latin typeface="Arial"/>
                <a:ea typeface="Arial"/>
                <a:cs typeface="Arial"/>
                <a:sym typeface="Arial"/>
              </a:defRPr>
            </a:lvl3pPr>
            <a:lvl4pPr indent="-228600" lvl="3" marL="1828800" marR="0" algn="l">
              <a:lnSpc>
                <a:spcPct val="100000"/>
              </a:lnSpc>
              <a:spcBef>
                <a:spcPts val="370"/>
              </a:spcBef>
              <a:spcAft>
                <a:spcPts val="0"/>
              </a:spcAft>
              <a:buClr>
                <a:srgbClr val="000000"/>
              </a:buClr>
              <a:buSzPts val="1120"/>
              <a:buFont typeface="Arial"/>
              <a:buNone/>
              <a:defRPr b="1" i="0" sz="1400" u="none" cap="none" strike="noStrike">
                <a:solidFill>
                  <a:srgbClr val="000000"/>
                </a:solidFill>
                <a:latin typeface="Arial"/>
                <a:ea typeface="Arial"/>
                <a:cs typeface="Arial"/>
                <a:sym typeface="Arial"/>
              </a:defRPr>
            </a:lvl4pPr>
            <a:lvl5pPr indent="-228600" lvl="4" marL="2286000" marR="0" algn="l">
              <a:lnSpc>
                <a:spcPct val="100000"/>
              </a:lnSpc>
              <a:spcBef>
                <a:spcPts val="370"/>
              </a:spcBef>
              <a:spcAft>
                <a:spcPts val="0"/>
              </a:spcAft>
              <a:buClr>
                <a:srgbClr val="000000"/>
              </a:buClr>
              <a:buSzPts val="1400"/>
              <a:buFont typeface="Arial"/>
              <a:buNone/>
              <a:defRPr b="1" i="0" sz="1400" u="none" cap="none" strike="noStrike">
                <a:solidFill>
                  <a:srgbClr val="000000"/>
                </a:solidFill>
                <a:latin typeface="Arial"/>
                <a:ea typeface="Arial"/>
                <a:cs typeface="Arial"/>
                <a:sym typeface="Arial"/>
              </a:defRPr>
            </a:lvl5pPr>
            <a:lvl6pPr indent="-342900" lvl="5" marL="2743200" marR="0" algn="l">
              <a:lnSpc>
                <a:spcPct val="100000"/>
              </a:lnSpc>
              <a:spcBef>
                <a:spcPts val="370"/>
              </a:spcBef>
              <a:spcAft>
                <a:spcPts val="0"/>
              </a:spcAft>
              <a:buClr>
                <a:srgbClr val="000000"/>
              </a:buClr>
              <a:buSzPts val="1800"/>
              <a:buFont typeface="Arial"/>
              <a:buChar char="•"/>
              <a:defRPr b="1" i="0" sz="1800" u="none" cap="none" strike="noStrike">
                <a:solidFill>
                  <a:srgbClr val="000000"/>
                </a:solidFill>
                <a:latin typeface="Arial"/>
                <a:ea typeface="Arial"/>
                <a:cs typeface="Arial"/>
                <a:sym typeface="Arial"/>
              </a:defRPr>
            </a:lvl6pPr>
            <a:lvl7pPr indent="-342900" lvl="6" marL="3200400" marR="0" algn="l">
              <a:lnSpc>
                <a:spcPct val="100000"/>
              </a:lnSpc>
              <a:spcBef>
                <a:spcPts val="370"/>
              </a:spcBef>
              <a:spcAft>
                <a:spcPts val="0"/>
              </a:spcAft>
              <a:buClr>
                <a:srgbClr val="000000"/>
              </a:buClr>
              <a:buSzPts val="1800"/>
              <a:buFont typeface="Arial"/>
              <a:buChar char="•"/>
              <a:defRPr b="1" i="0" sz="1800" u="none" cap="none" strike="noStrike">
                <a:solidFill>
                  <a:srgbClr val="000000"/>
                </a:solidFill>
                <a:latin typeface="Arial"/>
                <a:ea typeface="Arial"/>
                <a:cs typeface="Arial"/>
                <a:sym typeface="Arial"/>
              </a:defRPr>
            </a:lvl7pPr>
            <a:lvl8pPr indent="-342900" lvl="7" marL="3657600" marR="0" algn="l">
              <a:lnSpc>
                <a:spcPct val="100000"/>
              </a:lnSpc>
              <a:spcBef>
                <a:spcPts val="370"/>
              </a:spcBef>
              <a:spcAft>
                <a:spcPts val="0"/>
              </a:spcAft>
              <a:buClr>
                <a:srgbClr val="000000"/>
              </a:buClr>
              <a:buSzPts val="1800"/>
              <a:buFont typeface="Arial"/>
              <a:buChar char="•"/>
              <a:defRPr b="1" i="0" sz="1800" u="none" cap="none" strike="noStrike">
                <a:solidFill>
                  <a:srgbClr val="000000"/>
                </a:solidFill>
                <a:latin typeface="Arial"/>
                <a:ea typeface="Arial"/>
                <a:cs typeface="Arial"/>
                <a:sym typeface="Arial"/>
              </a:defRPr>
            </a:lvl8pPr>
            <a:lvl9pPr indent="-342900" lvl="8" marL="4114800" marR="0" algn="l">
              <a:lnSpc>
                <a:spcPct val="100000"/>
              </a:lnSpc>
              <a:spcBef>
                <a:spcPts val="370"/>
              </a:spcBef>
              <a:spcAft>
                <a:spcPts val="0"/>
              </a:spcAft>
              <a:buClr>
                <a:srgbClr val="000000"/>
              </a:buClr>
              <a:buSzPts val="1800"/>
              <a:buFont typeface="Arial"/>
              <a:buChar char="•"/>
              <a:defRPr b="1" i="0" sz="1800" u="none" cap="none" strike="noStrike">
                <a:solidFill>
                  <a:srgbClr val="000000"/>
                </a:solidFill>
                <a:latin typeface="Arial"/>
                <a:ea typeface="Arial"/>
                <a:cs typeface="Arial"/>
                <a:sym typeface="Arial"/>
              </a:defRPr>
            </a:lvl9pPr>
          </a:lstStyle>
          <a:p/>
        </p:txBody>
      </p:sp>
      <p:sp>
        <p:nvSpPr>
          <p:cNvPr id="43" name="Google Shape;43;p5"/>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44" name="Google Shape;44;p5"/>
          <p:cNvSpPr txBox="1"/>
          <p:nvPr>
            <p:ph idx="11" type="ftr"/>
          </p:nvPr>
        </p:nvSpPr>
        <p:spPr>
          <a:xfrm>
            <a:off x="800100" y="6172200"/>
            <a:ext cx="40005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45" name="Google Shape;45;p5"/>
          <p:cNvSpPr/>
          <p:nvPr/>
        </p:nvSpPr>
        <p:spPr>
          <a:xfrm flipH="1" rot="10800000">
            <a:off x="69412" y="2376830"/>
            <a:ext cx="9013515"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6" name="Google Shape;46;p5"/>
          <p:cNvSpPr/>
          <p:nvPr/>
        </p:nvSpPr>
        <p:spPr>
          <a:xfrm>
            <a:off x="69146" y="2341475"/>
            <a:ext cx="9013781"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7" name="Google Shape;47;p5"/>
          <p:cNvSpPr/>
          <p:nvPr/>
        </p:nvSpPr>
        <p:spPr>
          <a:xfrm>
            <a:off x="68306" y="2468880"/>
            <a:ext cx="9014621" cy="457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8" name="Google Shape;48;p5"/>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9" name="Shape 49"/>
        <p:cNvGrpSpPr/>
        <p:nvPr/>
      </p:nvGrpSpPr>
      <p:grpSpPr>
        <a:xfrm>
          <a:off x="0" y="0"/>
          <a:ext cx="0" cy="0"/>
          <a:chOff x="0" y="0"/>
          <a:chExt cx="0" cy="0"/>
        </a:xfrm>
      </p:grpSpPr>
      <p:sp>
        <p:nvSpPr>
          <p:cNvPr id="50" name="Google Shape;50;p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lvl="0" marR="0">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1" name="Google Shape;51;p6"/>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52" name="Google Shape;52;p6"/>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53" name="Google Shape;53;p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54" name="Google Shape;54;p6"/>
          <p:cNvSpPr txBox="1"/>
          <p:nvPr>
            <p:ph idx="1" type="body"/>
          </p:nvPr>
        </p:nvSpPr>
        <p:spPr>
          <a:xfrm>
            <a:off x="914400" y="1447800"/>
            <a:ext cx="3749040" cy="4572000"/>
          </a:xfrm>
          <a:prstGeom prst="rect">
            <a:avLst/>
          </a:prstGeom>
          <a:noFill/>
          <a:ln>
            <a:noFill/>
          </a:ln>
        </p:spPr>
        <p:txBody>
          <a:bodyPr anchorCtr="0" anchor="t" bIns="91425" lIns="91425" spcFirstLastPara="1" rIns="91425" wrap="square" tIns="91425"/>
          <a:lstStyle>
            <a:lvl1pPr indent="-368935" lvl="0" marL="457200" marR="0" algn="l">
              <a:lnSpc>
                <a:spcPct val="100000"/>
              </a:lnSpc>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5" name="Google Shape;55;p6"/>
          <p:cNvSpPr txBox="1"/>
          <p:nvPr>
            <p:ph idx="2" type="body"/>
          </p:nvPr>
        </p:nvSpPr>
        <p:spPr>
          <a:xfrm>
            <a:off x="4933950" y="1447800"/>
            <a:ext cx="3749040" cy="4572000"/>
          </a:xfrm>
          <a:prstGeom prst="rect">
            <a:avLst/>
          </a:prstGeom>
          <a:noFill/>
          <a:ln>
            <a:noFill/>
          </a:ln>
        </p:spPr>
        <p:txBody>
          <a:bodyPr anchorCtr="0" anchor="t" bIns="91425" lIns="91425" spcFirstLastPara="1" rIns="91425" wrap="square" tIns="91425"/>
          <a:lstStyle>
            <a:lvl1pPr indent="-368935" lvl="0" marL="457200" marR="0" algn="l">
              <a:lnSpc>
                <a:spcPct val="100000"/>
              </a:lnSpc>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Google Shape;57;p7"/>
          <p:cNvSpPr txBox="1"/>
          <p:nvPr>
            <p:ph type="title"/>
          </p:nvPr>
        </p:nvSpPr>
        <p:spPr>
          <a:xfrm>
            <a:off x="914400" y="273050"/>
            <a:ext cx="77724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8" name="Google Shape;58;p7"/>
          <p:cNvSpPr txBox="1"/>
          <p:nvPr>
            <p:ph idx="1" type="body"/>
          </p:nvPr>
        </p:nvSpPr>
        <p:spPr>
          <a:xfrm>
            <a:off x="914400" y="1447800"/>
            <a:ext cx="3733800" cy="762000"/>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580"/>
              </a:spcBef>
              <a:spcAft>
                <a:spcPts val="0"/>
              </a:spcAft>
              <a:buClr>
                <a:schemeClr val="accent1"/>
              </a:buClr>
              <a:buSzPts val="2040"/>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28600" lvl="1" marL="914400" marR="0" algn="l">
              <a:lnSpc>
                <a:spcPct val="100000"/>
              </a:lnSpc>
              <a:spcBef>
                <a:spcPts val="370"/>
              </a:spcBef>
              <a:spcAft>
                <a:spcPts val="0"/>
              </a:spcAft>
              <a:buClr>
                <a:schemeClr val="accent2"/>
              </a:buClr>
              <a:buSzPts val="1700"/>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28600" lvl="2" marL="1371600" marR="0" algn="l">
              <a:lnSpc>
                <a:spcPct val="100000"/>
              </a:lnSpc>
              <a:spcBef>
                <a:spcPts val="370"/>
              </a:spcBef>
              <a:spcAft>
                <a:spcPts val="0"/>
              </a:spcAft>
              <a:buClr>
                <a:srgbClr val="E6AFA9"/>
              </a:buClr>
              <a:buSzPts val="1530"/>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28600" lvl="3" marL="1828800" marR="0" algn="l">
              <a:lnSpc>
                <a:spcPct val="100000"/>
              </a:lnSpc>
              <a:spcBef>
                <a:spcPts val="370"/>
              </a:spcBef>
              <a:spcAft>
                <a:spcPts val="0"/>
              </a:spcAft>
              <a:buClr>
                <a:schemeClr val="accent3"/>
              </a:buClr>
              <a:buSzPts val="1280"/>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2286000" marR="0" algn="l">
              <a:lnSpc>
                <a:spcPct val="100000"/>
              </a:lnSpc>
              <a:spcBef>
                <a:spcPts val="370"/>
              </a:spcBef>
              <a:spcAft>
                <a:spcPts val="0"/>
              </a:spcAft>
              <a:buClr>
                <a:schemeClr val="accent3"/>
              </a:buClr>
              <a:buSzPts val="1600"/>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9" name="Google Shape;59;p7"/>
          <p:cNvSpPr txBox="1"/>
          <p:nvPr>
            <p:ph idx="2" type="body"/>
          </p:nvPr>
        </p:nvSpPr>
        <p:spPr>
          <a:xfrm>
            <a:off x="4953000" y="1447800"/>
            <a:ext cx="3733800" cy="762000"/>
          </a:xfrm>
          <a:prstGeom prst="rect">
            <a:avLst/>
          </a:prstGeom>
          <a:noFill/>
          <a:ln>
            <a:noFill/>
          </a:ln>
        </p:spPr>
        <p:txBody>
          <a:bodyPr anchorCtr="0" anchor="b" bIns="91425" lIns="91425" spcFirstLastPara="1" rIns="91425" wrap="square" tIns="91425"/>
          <a:lstStyle>
            <a:lvl1pPr indent="-228600" lvl="0" marL="457200" marR="0" algn="l">
              <a:lnSpc>
                <a:spcPct val="100000"/>
              </a:lnSpc>
              <a:spcBef>
                <a:spcPts val="580"/>
              </a:spcBef>
              <a:spcAft>
                <a:spcPts val="0"/>
              </a:spcAft>
              <a:buClr>
                <a:schemeClr val="accent1"/>
              </a:buClr>
              <a:buSzPts val="2040"/>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28600" lvl="1" marL="914400" marR="0" algn="l">
              <a:lnSpc>
                <a:spcPct val="100000"/>
              </a:lnSpc>
              <a:spcBef>
                <a:spcPts val="370"/>
              </a:spcBef>
              <a:spcAft>
                <a:spcPts val="0"/>
              </a:spcAft>
              <a:buClr>
                <a:schemeClr val="accent2"/>
              </a:buClr>
              <a:buSzPts val="1700"/>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28600" lvl="2" marL="1371600" marR="0" algn="l">
              <a:lnSpc>
                <a:spcPct val="100000"/>
              </a:lnSpc>
              <a:spcBef>
                <a:spcPts val="370"/>
              </a:spcBef>
              <a:spcAft>
                <a:spcPts val="0"/>
              </a:spcAft>
              <a:buClr>
                <a:srgbClr val="E6AFA9"/>
              </a:buClr>
              <a:buSzPts val="1530"/>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28600" lvl="3" marL="1828800" marR="0" algn="l">
              <a:lnSpc>
                <a:spcPct val="100000"/>
              </a:lnSpc>
              <a:spcBef>
                <a:spcPts val="370"/>
              </a:spcBef>
              <a:spcAft>
                <a:spcPts val="0"/>
              </a:spcAft>
              <a:buClr>
                <a:schemeClr val="accent3"/>
              </a:buClr>
              <a:buSzPts val="1280"/>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2286000" marR="0" algn="l">
              <a:lnSpc>
                <a:spcPct val="100000"/>
              </a:lnSpc>
              <a:spcBef>
                <a:spcPts val="370"/>
              </a:spcBef>
              <a:spcAft>
                <a:spcPts val="0"/>
              </a:spcAft>
              <a:buClr>
                <a:schemeClr val="accent3"/>
              </a:buClr>
              <a:buSzPts val="1600"/>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0" name="Google Shape;60;p7"/>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1" name="Google Shape;61;p7"/>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2" name="Google Shape;62;p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63" name="Google Shape;63;p7"/>
          <p:cNvSpPr txBox="1"/>
          <p:nvPr>
            <p:ph idx="3" type="body"/>
          </p:nvPr>
        </p:nvSpPr>
        <p:spPr>
          <a:xfrm>
            <a:off x="914400" y="2247900"/>
            <a:ext cx="3733800" cy="3886200"/>
          </a:xfrm>
          <a:prstGeom prst="rect">
            <a:avLst/>
          </a:prstGeom>
          <a:noFill/>
          <a:ln>
            <a:noFill/>
          </a:ln>
        </p:spPr>
        <p:txBody>
          <a:bodyPr anchorCtr="0" anchor="t" bIns="91425" lIns="91425" spcFirstLastPara="1" rIns="91425" wrap="square" tIns="91425"/>
          <a:lstStyle>
            <a:lvl1pPr indent="-368935" lvl="0" marL="457200" marR="0" algn="l">
              <a:lnSpc>
                <a:spcPct val="100000"/>
              </a:lnSpc>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4" name="Google Shape;64;p7"/>
          <p:cNvSpPr txBox="1"/>
          <p:nvPr>
            <p:ph idx="4" type="body"/>
          </p:nvPr>
        </p:nvSpPr>
        <p:spPr>
          <a:xfrm>
            <a:off x="4953000" y="2247900"/>
            <a:ext cx="3733800" cy="3886200"/>
          </a:xfrm>
          <a:prstGeom prst="rect">
            <a:avLst/>
          </a:prstGeom>
          <a:noFill/>
          <a:ln>
            <a:noFill/>
          </a:ln>
        </p:spPr>
        <p:txBody>
          <a:bodyPr anchorCtr="0" anchor="t" bIns="91425" lIns="91425" spcFirstLastPara="1" rIns="91425" wrap="square" tIns="91425"/>
          <a:lstStyle>
            <a:lvl1pPr indent="-368935" lvl="0" marL="457200" marR="0" algn="l">
              <a:lnSpc>
                <a:spcPct val="100000"/>
              </a:lnSpc>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5" name="Shape 65"/>
        <p:cNvGrpSpPr/>
        <p:nvPr/>
      </p:nvGrpSpPr>
      <p:grpSpPr>
        <a:xfrm>
          <a:off x="0" y="0"/>
          <a:ext cx="0" cy="0"/>
          <a:chOff x="0" y="0"/>
          <a:chExt cx="0" cy="0"/>
        </a:xfrm>
      </p:grpSpPr>
      <p:sp>
        <p:nvSpPr>
          <p:cNvPr id="66" name="Google Shape;66;p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67" name="Google Shape;67;p8"/>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8" name="Google Shape;68;p8"/>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9" name="Google Shape;69;p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0" name="Shape 70"/>
        <p:cNvGrpSpPr/>
        <p:nvPr/>
      </p:nvGrpSpPr>
      <p:grpSpPr>
        <a:xfrm>
          <a:off x="0" y="0"/>
          <a:ext cx="0" cy="0"/>
          <a:chOff x="0" y="0"/>
          <a:chExt cx="0" cy="0"/>
        </a:xfrm>
      </p:grpSpPr>
      <p:sp>
        <p:nvSpPr>
          <p:cNvPr id="71" name="Google Shape;71;p9"/>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2" name="Google Shape;72;p9"/>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3" name="Google Shape;73;p9"/>
          <p:cNvSpPr txBox="1"/>
          <p:nvPr>
            <p:ph type="title"/>
          </p:nvPr>
        </p:nvSpPr>
        <p:spPr>
          <a:xfrm>
            <a:off x="914400" y="273050"/>
            <a:ext cx="77724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4" name="Google Shape;74;p9"/>
          <p:cNvSpPr txBox="1"/>
          <p:nvPr>
            <p:ph idx="1" type="body"/>
          </p:nvPr>
        </p:nvSpPr>
        <p:spPr>
          <a:xfrm>
            <a:off x="914400" y="1600200"/>
            <a:ext cx="1905000" cy="4495800"/>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580"/>
              </a:spcBef>
              <a:spcAft>
                <a:spcPts val="0"/>
              </a:spcAft>
              <a:buClr>
                <a:schemeClr val="accent1"/>
              </a:buClr>
              <a:buSzPts val="1530"/>
              <a:buFont typeface="Noto Sans Symbols"/>
              <a:buNone/>
              <a:defRPr b="0" i="0" sz="1800" u="none" cap="none" strike="noStrike">
                <a:solidFill>
                  <a:schemeClr val="dk1"/>
                </a:solidFill>
                <a:latin typeface="Libre Baskerville"/>
                <a:ea typeface="Libre Baskerville"/>
                <a:cs typeface="Libre Baskerville"/>
                <a:sym typeface="Libre Baskerville"/>
              </a:defRPr>
            </a:lvl1pPr>
            <a:lvl2pPr indent="-228600" lvl="1" marL="914400" marR="0" algn="l">
              <a:lnSpc>
                <a:spcPct val="100000"/>
              </a:lnSpc>
              <a:spcBef>
                <a:spcPts val="370"/>
              </a:spcBef>
              <a:spcAft>
                <a:spcPts val="0"/>
              </a:spcAft>
              <a:buClr>
                <a:schemeClr val="accent2"/>
              </a:buClr>
              <a:buSzPts val="1020"/>
              <a:buFont typeface="Noto Sans Symbols"/>
              <a:buNone/>
              <a:defRPr b="0" i="0" sz="1200" u="none" cap="none" strike="noStrike">
                <a:solidFill>
                  <a:schemeClr val="dk1"/>
                </a:solidFill>
                <a:latin typeface="Libre Baskerville"/>
                <a:ea typeface="Libre Baskerville"/>
                <a:cs typeface="Libre Baskerville"/>
                <a:sym typeface="Libre Baskerville"/>
              </a:defRPr>
            </a:lvl2pPr>
            <a:lvl3pPr indent="-228600" lvl="2" marL="1371600" marR="0" algn="l">
              <a:lnSpc>
                <a:spcPct val="100000"/>
              </a:lnSpc>
              <a:spcBef>
                <a:spcPts val="370"/>
              </a:spcBef>
              <a:spcAft>
                <a:spcPts val="0"/>
              </a:spcAft>
              <a:buClr>
                <a:srgbClr val="E6AFA9"/>
              </a:buClr>
              <a:buSzPts val="850"/>
              <a:buFont typeface="Noto Sans Symbols"/>
              <a:buNone/>
              <a:defRPr b="0" i="0" sz="1000" u="none" cap="none" strike="noStrike">
                <a:solidFill>
                  <a:schemeClr val="dk1"/>
                </a:solidFill>
                <a:latin typeface="Libre Baskerville"/>
                <a:ea typeface="Libre Baskerville"/>
                <a:cs typeface="Libre Baskerville"/>
                <a:sym typeface="Libre Baskerville"/>
              </a:defRPr>
            </a:lvl3pPr>
            <a:lvl4pPr indent="-228600" lvl="3" marL="1828800" marR="0" algn="l">
              <a:lnSpc>
                <a:spcPct val="100000"/>
              </a:lnSpc>
              <a:spcBef>
                <a:spcPts val="370"/>
              </a:spcBef>
              <a:spcAft>
                <a:spcPts val="0"/>
              </a:spcAft>
              <a:buClr>
                <a:schemeClr val="accent3"/>
              </a:buClr>
              <a:buSzPts val="720"/>
              <a:buFont typeface="Noto Sans Symbols"/>
              <a:buNone/>
              <a:defRPr b="0" i="0" sz="900" u="none" cap="none" strike="noStrike">
                <a:solidFill>
                  <a:schemeClr val="dk1"/>
                </a:solidFill>
                <a:latin typeface="Libre Baskerville"/>
                <a:ea typeface="Libre Baskerville"/>
                <a:cs typeface="Libre Baskerville"/>
                <a:sym typeface="Libre Baskerville"/>
              </a:defRPr>
            </a:lvl4pPr>
            <a:lvl5pPr indent="-228600" lvl="4" marL="2286000" marR="0" algn="l">
              <a:lnSpc>
                <a:spcPct val="100000"/>
              </a:lnSpc>
              <a:spcBef>
                <a:spcPts val="370"/>
              </a:spcBef>
              <a:spcAft>
                <a:spcPts val="0"/>
              </a:spcAft>
              <a:buClr>
                <a:schemeClr val="accent3"/>
              </a:buClr>
              <a:buSzPts val="900"/>
              <a:buFont typeface="Libre Baskerville"/>
              <a:buNone/>
              <a:defRPr b="0" i="0" sz="9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5" name="Google Shape;75;p9"/>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76" name="Google Shape;76;p9"/>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77" name="Google Shape;77;p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9"/>
          <p:cNvSpPr txBox="1"/>
          <p:nvPr>
            <p:ph idx="2" type="body"/>
          </p:nvPr>
        </p:nvSpPr>
        <p:spPr>
          <a:xfrm>
            <a:off x="2971800" y="1600200"/>
            <a:ext cx="5715000" cy="4495800"/>
          </a:xfrm>
          <a:prstGeom prst="rect">
            <a:avLst/>
          </a:prstGeom>
          <a:noFill/>
          <a:ln>
            <a:noFill/>
          </a:ln>
        </p:spPr>
        <p:txBody>
          <a:bodyPr anchorCtr="0" anchor="t" bIns="91425" lIns="91425" spcFirstLastPara="1" rIns="91425" wrap="square" tIns="91425"/>
          <a:lstStyle>
            <a:lvl1pPr indent="-368935" lvl="0" marL="457200" marR="0" algn="l">
              <a:lnSpc>
                <a:spcPct val="100000"/>
              </a:lnSpc>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9" name="Shape 79"/>
        <p:cNvGrpSpPr/>
        <p:nvPr/>
      </p:nvGrpSpPr>
      <p:grpSpPr>
        <a:xfrm>
          <a:off x="0" y="0"/>
          <a:ext cx="0" cy="0"/>
          <a:chOff x="0" y="0"/>
          <a:chExt cx="0" cy="0"/>
        </a:xfrm>
      </p:grpSpPr>
      <p:sp>
        <p:nvSpPr>
          <p:cNvPr id="80" name="Google Shape;80;p10"/>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2800"/>
              <a:buFont typeface="Source Sans Pro"/>
              <a:buNone/>
              <a:defRPr b="0" i="0" sz="28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81" name="Google Shape;81;p10"/>
          <p:cNvSpPr txBox="1"/>
          <p:nvPr>
            <p:ph idx="1" type="body"/>
          </p:nvPr>
        </p:nvSpPr>
        <p:spPr>
          <a:xfrm>
            <a:off x="914400" y="5445825"/>
            <a:ext cx="7315200" cy="685800"/>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580"/>
              </a:spcBef>
              <a:spcAft>
                <a:spcPts val="0"/>
              </a:spcAft>
              <a:buClr>
                <a:schemeClr val="accent1"/>
              </a:buClr>
              <a:buSzPts val="1360"/>
              <a:buFont typeface="Noto Sans Symbols"/>
              <a:buNone/>
              <a:defRPr b="0" i="0" sz="1600" u="none" cap="none" strike="noStrike">
                <a:solidFill>
                  <a:schemeClr val="dk1"/>
                </a:solidFill>
                <a:latin typeface="Libre Baskerville"/>
                <a:ea typeface="Libre Baskerville"/>
                <a:cs typeface="Libre Baskerville"/>
                <a:sym typeface="Libre Baskerville"/>
              </a:defRPr>
            </a:lvl1pPr>
            <a:lvl2pPr indent="-293369" lvl="1" marL="914400" marR="0" algn="l">
              <a:lnSpc>
                <a:spcPct val="100000"/>
              </a:lnSpc>
              <a:spcBef>
                <a:spcPts val="370"/>
              </a:spcBef>
              <a:spcAft>
                <a:spcPts val="0"/>
              </a:spcAft>
              <a:buClr>
                <a:schemeClr val="accent2"/>
              </a:buClr>
              <a:buSzPts val="1020"/>
              <a:buFont typeface="Noto Sans Symbols"/>
              <a:buChar char="●"/>
              <a:defRPr b="0" i="0" sz="1200" u="none" cap="none" strike="noStrike">
                <a:solidFill>
                  <a:schemeClr val="dk1"/>
                </a:solidFill>
                <a:latin typeface="Libre Baskerville"/>
                <a:ea typeface="Libre Baskerville"/>
                <a:cs typeface="Libre Baskerville"/>
                <a:sym typeface="Libre Baskerville"/>
              </a:defRPr>
            </a:lvl2pPr>
            <a:lvl3pPr indent="-282575" lvl="2" marL="1371600" marR="0" algn="l">
              <a:lnSpc>
                <a:spcPct val="100000"/>
              </a:lnSpc>
              <a:spcBef>
                <a:spcPts val="370"/>
              </a:spcBef>
              <a:spcAft>
                <a:spcPts val="0"/>
              </a:spcAft>
              <a:buClr>
                <a:srgbClr val="E6AFA9"/>
              </a:buClr>
              <a:buSzPts val="850"/>
              <a:buFont typeface="Noto Sans Symbols"/>
              <a:buChar char="●"/>
              <a:defRPr b="0" i="0" sz="1000" u="none" cap="none" strike="noStrike">
                <a:solidFill>
                  <a:schemeClr val="dk1"/>
                </a:solidFill>
                <a:latin typeface="Libre Baskerville"/>
                <a:ea typeface="Libre Baskerville"/>
                <a:cs typeface="Libre Baskerville"/>
                <a:sym typeface="Libre Baskerville"/>
              </a:defRPr>
            </a:lvl3pPr>
            <a:lvl4pPr indent="-274319" lvl="3" marL="1828800" marR="0" algn="l">
              <a:lnSpc>
                <a:spcPct val="100000"/>
              </a:lnSpc>
              <a:spcBef>
                <a:spcPts val="370"/>
              </a:spcBef>
              <a:spcAft>
                <a:spcPts val="0"/>
              </a:spcAft>
              <a:buClr>
                <a:schemeClr val="accent3"/>
              </a:buClr>
              <a:buSzPts val="720"/>
              <a:buFont typeface="Noto Sans Symbols"/>
              <a:buChar char="●"/>
              <a:defRPr b="0" i="0" sz="900" u="none" cap="none" strike="noStrike">
                <a:solidFill>
                  <a:schemeClr val="dk1"/>
                </a:solidFill>
                <a:latin typeface="Libre Baskerville"/>
                <a:ea typeface="Libre Baskerville"/>
                <a:cs typeface="Libre Baskerville"/>
                <a:sym typeface="Libre Baskerville"/>
              </a:defRPr>
            </a:lvl4pPr>
            <a:lvl5pPr indent="-285750" lvl="4" marL="2286000" marR="0" algn="l">
              <a:lnSpc>
                <a:spcPct val="100000"/>
              </a:lnSpc>
              <a:spcBef>
                <a:spcPts val="370"/>
              </a:spcBef>
              <a:spcAft>
                <a:spcPts val="0"/>
              </a:spcAft>
              <a:buClr>
                <a:schemeClr val="accent3"/>
              </a:buClr>
              <a:buSzPts val="900"/>
              <a:buFont typeface="Libre Baskerville"/>
              <a:buChar char="o"/>
              <a:defRPr b="0" i="0" sz="900" u="none" cap="none" strike="noStrike">
                <a:solidFill>
                  <a:schemeClr val="dk1"/>
                </a:solidFill>
                <a:latin typeface="Libre Baskerville"/>
                <a:ea typeface="Libre Baskerville"/>
                <a:cs typeface="Libre Baskerville"/>
                <a:sym typeface="Libre Baskerville"/>
              </a:defRPr>
            </a:lvl5pPr>
            <a:lvl6pPr indent="-342900" lvl="5" marL="2743200" marR="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82" name="Google Shape;82;p10"/>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algn="r">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83" name="Google Shape;83;p10"/>
          <p:cNvSpPr txBox="1"/>
          <p:nvPr>
            <p:ph idx="11" type="ftr"/>
          </p:nvPr>
        </p:nvSpPr>
        <p:spPr>
          <a:xfrm>
            <a:off x="914400" y="6172200"/>
            <a:ext cx="3886200" cy="4572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1400"/>
              <a:buFont typeface="Libre Baskerville"/>
              <a:buNone/>
              <a:defRPr sz="1400">
                <a:solidFill>
                  <a:schemeClr val="dk2"/>
                </a:solidFill>
                <a:latin typeface="Libre Baskerville"/>
                <a:ea typeface="Libre Baskerville"/>
                <a:cs typeface="Libre Baskerville"/>
                <a:sym typeface="Libre Baskerville"/>
              </a:defRPr>
            </a:lvl1pPr>
            <a:lvl2pPr lvl="1"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84" name="Google Shape;84;p10"/>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10"/>
          <p:cNvSpPr/>
          <p:nvPr/>
        </p:nvSpPr>
        <p:spPr>
          <a:xfrm flipH="1" rot="10800000">
            <a:off x="68307" y="4683555"/>
            <a:ext cx="9006840"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6" name="Google Shape;86;p10"/>
          <p:cNvSpPr/>
          <p:nvPr/>
        </p:nvSpPr>
        <p:spPr>
          <a:xfrm>
            <a:off x="68508" y="4650474"/>
            <a:ext cx="9006639"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7" name="Google Shape;87;p10"/>
          <p:cNvSpPr/>
          <p:nvPr/>
        </p:nvSpPr>
        <p:spPr>
          <a:xfrm>
            <a:off x="68510" y="4773224"/>
            <a:ext cx="9006637" cy="4880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8" name="Google Shape;88;p10"/>
          <p:cNvSpPr/>
          <p:nvPr>
            <p:ph idx="2" type="pic"/>
          </p:nvPr>
        </p:nvSpPr>
        <p:spPr>
          <a:xfrm>
            <a:off x="68308" y="66675"/>
            <a:ext cx="9001873" cy="4581525"/>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txBody>
          <a:bodyPr anchorCtr="0" anchor="t" bIns="91425" lIns="91425" spcFirstLastPara="1" rIns="91425" wrap="square" tIns="91425"/>
          <a:lstStyle>
            <a:lvl1pPr lvl="0" marR="0" rtl="0" algn="l">
              <a:lnSpc>
                <a:spcPct val="100000"/>
              </a:lnSpc>
              <a:spcBef>
                <a:spcPts val="580"/>
              </a:spcBef>
              <a:spcAft>
                <a:spcPts val="0"/>
              </a:spcAft>
              <a:buClr>
                <a:schemeClr val="accent1"/>
              </a:buClr>
              <a:buSzPts val="2720"/>
              <a:buFont typeface="Noto Sans Symbols"/>
              <a:buNone/>
              <a:defRPr b="0" i="0" sz="3200" u="none" cap="none" strike="noStrike">
                <a:solidFill>
                  <a:schemeClr val="dk1"/>
                </a:solidFill>
                <a:latin typeface="Libre Baskerville"/>
                <a:ea typeface="Libre Baskerville"/>
                <a:cs typeface="Libre Baskerville"/>
                <a:sym typeface="Libre Baskerville"/>
              </a:defRPr>
            </a:lvl1pPr>
            <a:lvl2pPr lvl="1" marR="0" rtl="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lvl="2" marR="0" rtl="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lvl="3" marR="0" rtl="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lvl="4" marR="0" rtl="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lvl="5"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1" name="Google Shape;11;p1"/>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2" name="Google Shape;12;p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2"/>
              </a:buClr>
              <a:buSzPts val="4000"/>
              <a:buFont typeface="Source Sans Pro"/>
              <a:buNone/>
              <a:defRPr b="0" i="0" sz="40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3" name="Google Shape;13;p1"/>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lstStyle>
            <a:lvl1pPr indent="-368935" lvl="0" marL="457200" marR="0" rtl="0" algn="l">
              <a:lnSpc>
                <a:spcPct val="100000"/>
              </a:lnSpc>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1"/>
          <p:cNvSpPr txBox="1"/>
          <p:nvPr>
            <p:ph idx="10" type="dt"/>
          </p:nvPr>
        </p:nvSpPr>
        <p:spPr>
          <a:xfrm>
            <a:off x="6172200" y="6191250"/>
            <a:ext cx="2476500" cy="47625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dk2"/>
              </a:buClr>
              <a:buSzPts val="1400"/>
              <a:buFont typeface="Libre Baskerville"/>
              <a:buNone/>
              <a:defRPr b="0" i="0" sz="1400" u="none" cap="none" strike="noStrike">
                <a:solidFill>
                  <a:schemeClr val="dk2"/>
                </a:solidFill>
                <a:latin typeface="Libre Baskerville"/>
                <a:ea typeface="Libre Baskerville"/>
                <a:cs typeface="Libre Baskerville"/>
                <a:sym typeface="Libre Baskerville"/>
              </a:defRPr>
            </a:lvl1pPr>
            <a:lvl2pPr lvl="1"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 name="Google Shape;15;p1"/>
          <p:cNvSpPr txBox="1"/>
          <p:nvPr>
            <p:ph idx="11" type="ftr"/>
          </p:nvPr>
        </p:nvSpPr>
        <p:spPr>
          <a:xfrm>
            <a:off x="914400" y="6172200"/>
            <a:ext cx="3962400" cy="4572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Libre Baskerville"/>
              <a:buNone/>
              <a:defRPr b="0" i="0" sz="1400" u="none" cap="none" strike="noStrike">
                <a:solidFill>
                  <a:schemeClr val="dk2"/>
                </a:solidFill>
                <a:latin typeface="Libre Baskerville"/>
                <a:ea typeface="Libre Baskerville"/>
                <a:cs typeface="Libre Baskerville"/>
                <a:sym typeface="Libre Baskerville"/>
              </a:defRPr>
            </a:lvl1pPr>
            <a:lvl2pPr lvl="1"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100000"/>
              </a:lnSpc>
              <a:spcBef>
                <a:spcPts val="0"/>
              </a:spcBef>
              <a:spcAft>
                <a:spcPts val="0"/>
              </a:spcAft>
              <a:buClr>
                <a:schemeClr val="dk1"/>
              </a:buClr>
              <a:buSzPts val="1800"/>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 name="Google Shape;16;p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FFFFFF"/>
              </a:buClr>
              <a:buSzPts val="350"/>
              <a:buFont typeface="Source Sans Pro"/>
              <a:buNone/>
              <a:defRPr b="0" i="0" sz="1400" u="none" cap="none" strike="noStrike">
                <a:solidFill>
                  <a:srgbClr val="FFFFFF"/>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image" Target="../media/image17.jpg"/><Relationship Id="rId5"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jpg"/><Relationship Id="rId4" Type="http://schemas.openxmlformats.org/officeDocument/2006/relationships/image" Target="../media/image22.jpg"/><Relationship Id="rId5"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3"/>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210"/>
              <a:buFont typeface="Noto Sans Symbols"/>
              <a:buNone/>
            </a:pPr>
            <a:r>
              <a:rPr b="1" i="0" lang="en-US" sz="2600" u="none" cap="none" strike="noStrike">
                <a:solidFill>
                  <a:srgbClr val="000000"/>
                </a:solidFill>
              </a:rPr>
              <a:t>Dr Deepa Bhargava MBBS, MS</a:t>
            </a:r>
            <a:endParaRPr>
              <a:solidFill>
                <a:srgbClr val="000000"/>
              </a:solidFill>
            </a:endParaRPr>
          </a:p>
        </p:txBody>
      </p:sp>
      <p:sp>
        <p:nvSpPr>
          <p:cNvPr id="106" name="Google Shape;106;p13"/>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Source Sans Pro"/>
              <a:buNone/>
            </a:pPr>
            <a:r>
              <a:rPr b="1" i="0" lang="en-US" sz="4000" u="none" cap="none" strike="noStrike">
                <a:solidFill>
                  <a:srgbClr val="FFFFFF"/>
                </a:solidFill>
              </a:rPr>
              <a:t>Ancient Wisdom with Today's food</a:t>
            </a:r>
            <a:endParaRPr b="1" i="0" sz="4000" u="none" cap="none" strike="noStrike">
              <a:solidFill>
                <a:srgbClr val="FFFFFF"/>
              </a:solidFill>
            </a:endParaRPr>
          </a:p>
        </p:txBody>
      </p:sp>
      <p:pic>
        <p:nvPicPr>
          <p:cNvPr id="107" name="Google Shape;107;p13"/>
          <p:cNvPicPr preferRelativeResize="0"/>
          <p:nvPr/>
        </p:nvPicPr>
        <p:blipFill rotWithShape="1">
          <a:blip r:embed="rId3">
            <a:alphaModFix/>
          </a:blip>
          <a:srcRect b="0" l="0" r="0" t="0"/>
          <a:stretch/>
        </p:blipFill>
        <p:spPr>
          <a:xfrm>
            <a:off x="1221063" y="4893000"/>
            <a:ext cx="1786965" cy="1752600"/>
          </a:xfrm>
          <a:prstGeom prst="rect">
            <a:avLst/>
          </a:prstGeom>
          <a:noFill/>
          <a:ln>
            <a:noFill/>
          </a:ln>
        </p:spPr>
      </p:pic>
      <p:pic>
        <p:nvPicPr>
          <p:cNvPr id="108" name="Google Shape;108;p13"/>
          <p:cNvPicPr preferRelativeResize="0"/>
          <p:nvPr/>
        </p:nvPicPr>
        <p:blipFill rotWithShape="1">
          <a:blip r:embed="rId4">
            <a:alphaModFix/>
          </a:blip>
          <a:srcRect b="0" l="0" r="0" t="0"/>
          <a:stretch/>
        </p:blipFill>
        <p:spPr>
          <a:xfrm>
            <a:off x="4756150" y="5197800"/>
            <a:ext cx="3676650"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Guideline 3 </a:t>
            </a:r>
            <a:endParaRPr/>
          </a:p>
        </p:txBody>
      </p:sp>
      <p:sp>
        <p:nvSpPr>
          <p:cNvPr id="163" name="Google Shape;163;p22"/>
          <p:cNvSpPr txBox="1"/>
          <p:nvPr>
            <p:ph idx="1" type="body"/>
          </p:nvPr>
        </p:nvSpPr>
        <p:spPr>
          <a:xfrm>
            <a:off x="537650" y="1447800"/>
            <a:ext cx="8301600" cy="45720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Food skills are needed to navigate the complex food environment and support healthy eating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Cooking and food preparation  using nutritious food should be promoted as a practical way to support healthy eating</a:t>
            </a:r>
            <a:endParaRPr/>
          </a:p>
          <a:p>
            <a:pPr indent="-140335" lvl="0" marL="274320" marR="0" rtl="0" algn="l">
              <a:lnSpc>
                <a:spcPct val="150000"/>
              </a:lnSpc>
              <a:spcBef>
                <a:spcPts val="580"/>
              </a:spcBef>
              <a:spcAft>
                <a:spcPts val="0"/>
              </a:spcAft>
              <a:buClr>
                <a:schemeClr val="accent1"/>
              </a:buClr>
              <a:buSzPts val="2210"/>
              <a:buFont typeface="Arial"/>
              <a:buChar char="●"/>
            </a:pPr>
            <a:r>
              <a:rPr lang="en-US"/>
              <a:t>People should maintain their food traditions</a:t>
            </a:r>
            <a:endParaRPr/>
          </a:p>
          <a:p>
            <a:pPr indent="-140335" lvl="0" marL="274320" marR="0" rtl="0" algn="l">
              <a:lnSpc>
                <a:spcPct val="150000"/>
              </a:lnSpc>
              <a:spcBef>
                <a:spcPts val="580"/>
              </a:spcBef>
              <a:spcAft>
                <a:spcPts val="0"/>
              </a:spcAft>
              <a:buClr>
                <a:schemeClr val="accent1"/>
              </a:buClr>
              <a:buSzPts val="2210"/>
              <a:buFont typeface="Arial"/>
              <a:buChar char="●"/>
            </a:pPr>
            <a:r>
              <a:rPr lang="en-US"/>
              <a:t>Mindful eating is encouraged .  </a:t>
            </a:r>
            <a:endParaRPr/>
          </a:p>
          <a:p>
            <a:pPr indent="0" lvl="0" marL="274320" marR="0" rtl="0" algn="l">
              <a:lnSpc>
                <a:spcPct val="10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Source Sans Pro"/>
              <a:buNone/>
            </a:pPr>
            <a:r>
              <a:t/>
            </a:r>
            <a:endParaRPr b="0" i="0" sz="4000" u="none" cap="none" strike="noStrike">
              <a:solidFill>
                <a:schemeClr val="dk2"/>
              </a:solidFill>
              <a:latin typeface="Source Sans Pro"/>
              <a:ea typeface="Source Sans Pro"/>
              <a:cs typeface="Source Sans Pro"/>
              <a:sym typeface="Source Sans Pro"/>
            </a:endParaRPr>
          </a:p>
        </p:txBody>
      </p:sp>
      <p:sp>
        <p:nvSpPr>
          <p:cNvPr id="169" name="Google Shape;169;p2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00000"/>
              </a:lnSpc>
              <a:spcBef>
                <a:spcPts val="0"/>
              </a:spcBef>
              <a:spcAft>
                <a:spcPts val="0"/>
              </a:spcAft>
              <a:buClr>
                <a:schemeClr val="accent1"/>
              </a:buClr>
              <a:buSzPts val="221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pic>
        <p:nvPicPr>
          <p:cNvPr descr="http://allergiesandyourgut.com/wp-content/uploads/2014/08/hippocrates.jpg" id="170" name="Google Shape;170;p23"/>
          <p:cNvPicPr preferRelativeResize="0"/>
          <p:nvPr/>
        </p:nvPicPr>
        <p:blipFill rotWithShape="1">
          <a:blip r:embed="rId3">
            <a:alphaModFix/>
          </a:blip>
          <a:srcRect b="0" l="0" r="0" t="0"/>
          <a:stretch/>
        </p:blipFill>
        <p:spPr>
          <a:xfrm>
            <a:off x="580175" y="274640"/>
            <a:ext cx="7616444" cy="60375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descr="Rules-for-Healthy-Eating-Q4fit.com_-475x435.jpg" id="175" name="Google Shape;175;p24"/>
          <p:cNvPicPr preferRelativeResize="0"/>
          <p:nvPr/>
        </p:nvPicPr>
        <p:blipFill rotWithShape="1">
          <a:blip r:embed="rId3">
            <a:alphaModFix/>
          </a:blip>
          <a:srcRect b="0" l="0" r="0" t="0"/>
          <a:stretch/>
        </p:blipFill>
        <p:spPr>
          <a:xfrm>
            <a:off x="1555750" y="666750"/>
            <a:ext cx="6032500" cy="552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t/>
            </a:r>
            <a:endParaRPr/>
          </a:p>
        </p:txBody>
      </p:sp>
      <p:sp>
        <p:nvSpPr>
          <p:cNvPr id="181" name="Google Shape;181;p25"/>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0" lvl="0" marL="274320" marR="0" rtl="0" algn="l">
              <a:lnSpc>
                <a:spcPct val="100000"/>
              </a:lnSpc>
              <a:spcBef>
                <a:spcPts val="0"/>
              </a:spcBef>
              <a:spcAft>
                <a:spcPts val="0"/>
              </a:spcAft>
              <a:buClr>
                <a:schemeClr val="accent1"/>
              </a:buClr>
              <a:buSzPts val="2210"/>
              <a:buFont typeface="Arial"/>
              <a:buNone/>
            </a:pPr>
            <a:r>
              <a:t/>
            </a:r>
            <a:endParaRPr/>
          </a:p>
        </p:txBody>
      </p:sp>
      <p:pic>
        <p:nvPicPr>
          <p:cNvPr descr="processed-foods.jpg" id="182" name="Google Shape;182;p25"/>
          <p:cNvPicPr preferRelativeResize="0"/>
          <p:nvPr/>
        </p:nvPicPr>
        <p:blipFill rotWithShape="1">
          <a:blip r:embed="rId3">
            <a:alphaModFix/>
          </a:blip>
          <a:srcRect b="0" l="0" r="0" t="0"/>
          <a:stretch/>
        </p:blipFill>
        <p:spPr>
          <a:xfrm>
            <a:off x="456171" y="0"/>
            <a:ext cx="8231658"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descr="CR-Magazine-TOC-Cover-October-2018-Issue-08-18.jpeg" id="187" name="Google Shape;187;p26"/>
          <p:cNvPicPr preferRelativeResize="0"/>
          <p:nvPr/>
        </p:nvPicPr>
        <p:blipFill rotWithShape="1">
          <a:blip r:embed="rId3">
            <a:alphaModFix/>
          </a:blip>
          <a:srcRect b="0" l="0" r="0" t="0"/>
          <a:stretch/>
        </p:blipFill>
        <p:spPr>
          <a:xfrm>
            <a:off x="2590800" y="685801"/>
            <a:ext cx="4079418" cy="533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Today's food </a:t>
            </a:r>
            <a:endParaRPr/>
          </a:p>
        </p:txBody>
      </p:sp>
      <p:sp>
        <p:nvSpPr>
          <p:cNvPr id="193" name="Google Shape;193;p27"/>
          <p:cNvSpPr txBox="1"/>
          <p:nvPr>
            <p:ph idx="1" type="body"/>
          </p:nvPr>
        </p:nvSpPr>
        <p:spPr>
          <a:xfrm>
            <a:off x="914400" y="1752600"/>
            <a:ext cx="7772400" cy="4572000"/>
          </a:xfrm>
          <a:prstGeom prst="rect">
            <a:avLst/>
          </a:prstGeom>
          <a:noFill/>
          <a:ln>
            <a:noFill/>
          </a:ln>
        </p:spPr>
        <p:txBody>
          <a:bodyPr anchorCtr="0" anchor="t" bIns="91425" lIns="91425" spcFirstLastPara="1" rIns="91425" wrap="square" tIns="91425">
            <a:noAutofit/>
          </a:bodyPr>
          <a:lstStyle/>
          <a:p>
            <a:pPr indent="-140335" lvl="0" marL="274320" rtl="0" algn="l">
              <a:lnSpc>
                <a:spcPct val="150000"/>
              </a:lnSpc>
              <a:spcBef>
                <a:spcPts val="0"/>
              </a:spcBef>
              <a:spcAft>
                <a:spcPts val="0"/>
              </a:spcAft>
              <a:buSzPts val="2210"/>
              <a:buChar char="●"/>
            </a:pPr>
            <a:r>
              <a:rPr lang="en-US"/>
              <a:t>Genetically modified vegetable oils with poisonous </a:t>
            </a:r>
            <a:r>
              <a:rPr lang="en-US"/>
              <a:t>trans fats</a:t>
            </a:r>
            <a:endParaRPr/>
          </a:p>
          <a:p>
            <a:pPr indent="-140335" lvl="0" marL="274320" rtl="0" algn="l">
              <a:lnSpc>
                <a:spcPct val="150000"/>
              </a:lnSpc>
              <a:spcBef>
                <a:spcPts val="580"/>
              </a:spcBef>
              <a:spcAft>
                <a:spcPts val="0"/>
              </a:spcAft>
              <a:buSzPts val="2210"/>
              <a:buChar char="●"/>
            </a:pPr>
            <a:r>
              <a:rPr lang="en-US"/>
              <a:t>Eggs - cages, fed GMO, hormones,  antibiotics</a:t>
            </a:r>
            <a:endParaRPr/>
          </a:p>
          <a:p>
            <a:pPr indent="-140335" lvl="0" marL="274320" rtl="0" algn="l">
              <a:lnSpc>
                <a:spcPct val="150000"/>
              </a:lnSpc>
              <a:spcBef>
                <a:spcPts val="580"/>
              </a:spcBef>
              <a:spcAft>
                <a:spcPts val="0"/>
              </a:spcAft>
              <a:buSzPts val="2210"/>
              <a:buChar char="●"/>
            </a:pPr>
            <a:r>
              <a:rPr lang="en-US"/>
              <a:t>Milk -GMO cows, hormones, antibiotics GMO Grains.  pasteurized with many additives.</a:t>
            </a:r>
            <a:endParaRPr/>
          </a:p>
          <a:p>
            <a:pPr indent="-140335" lvl="0" marL="274320" rtl="0" algn="l">
              <a:lnSpc>
                <a:spcPct val="150000"/>
              </a:lnSpc>
              <a:spcBef>
                <a:spcPts val="580"/>
              </a:spcBef>
              <a:spcAft>
                <a:spcPts val="0"/>
              </a:spcAft>
              <a:buSzPts val="2210"/>
              <a:buChar char="●"/>
            </a:pPr>
            <a:r>
              <a:rPr lang="en-US"/>
              <a:t>Meat laden with antibiotics, hormones from animals caged and raised on GMO grains</a:t>
            </a:r>
            <a:endParaRPr/>
          </a:p>
          <a:p>
            <a:pPr indent="-133985" lvl="0" marL="274320" rtl="0" algn="l">
              <a:lnSpc>
                <a:spcPct val="100000"/>
              </a:lnSpc>
              <a:spcBef>
                <a:spcPts val="580"/>
              </a:spcBef>
              <a:spcAft>
                <a:spcPts val="0"/>
              </a:spcAft>
              <a:buSzPts val="2210"/>
              <a:buNone/>
            </a:pPr>
            <a:r>
              <a:t/>
            </a:r>
            <a:endParaRPr/>
          </a:p>
          <a:p>
            <a:pPr indent="-133985" lvl="0" marL="274320" rtl="0" algn="l">
              <a:lnSpc>
                <a:spcPct val="100000"/>
              </a:lnSpc>
              <a:spcBef>
                <a:spcPts val="580"/>
              </a:spcBef>
              <a:spcAft>
                <a:spcPts val="0"/>
              </a:spcAft>
              <a:buSzPts val="221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Today's food </a:t>
            </a:r>
            <a:endParaRPr/>
          </a:p>
        </p:txBody>
      </p:sp>
      <p:sp>
        <p:nvSpPr>
          <p:cNvPr id="199" name="Google Shape;199;p28"/>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140335" lvl="0" marL="274320" rtl="0" algn="l">
              <a:lnSpc>
                <a:spcPct val="150000"/>
              </a:lnSpc>
              <a:spcBef>
                <a:spcPts val="0"/>
              </a:spcBef>
              <a:spcAft>
                <a:spcPts val="0"/>
              </a:spcAft>
              <a:buSzPts val="2210"/>
              <a:buChar char="●"/>
            </a:pPr>
            <a:r>
              <a:rPr lang="en-US"/>
              <a:t>GMO Fish raised in tanks and fed GMO pellets.</a:t>
            </a:r>
            <a:endParaRPr/>
          </a:p>
          <a:p>
            <a:pPr indent="-140335" lvl="0" marL="274320" rtl="0" algn="l">
              <a:lnSpc>
                <a:spcPct val="150000"/>
              </a:lnSpc>
              <a:spcBef>
                <a:spcPts val="580"/>
              </a:spcBef>
              <a:spcAft>
                <a:spcPts val="0"/>
              </a:spcAft>
              <a:buSzPts val="2210"/>
              <a:buChar char="●"/>
            </a:pPr>
            <a:r>
              <a:rPr lang="en-US"/>
              <a:t>Artificial meat, lab meat  and so many more</a:t>
            </a:r>
            <a:endParaRPr/>
          </a:p>
          <a:p>
            <a:pPr indent="-140335" lvl="0" marL="274320" rtl="0" algn="l">
              <a:lnSpc>
                <a:spcPct val="150000"/>
              </a:lnSpc>
              <a:spcBef>
                <a:spcPts val="580"/>
              </a:spcBef>
              <a:spcAft>
                <a:spcPts val="0"/>
              </a:spcAft>
              <a:buSzPts val="2210"/>
              <a:buChar char="●"/>
            </a:pPr>
            <a:r>
              <a:rPr lang="en-US"/>
              <a:t>Genetically modified pesticide laden fruit and vegetables</a:t>
            </a:r>
            <a:endParaRPr/>
          </a:p>
          <a:p>
            <a:pPr indent="-140335" lvl="0" marL="274320" rtl="0" algn="l">
              <a:lnSpc>
                <a:spcPct val="150000"/>
              </a:lnSpc>
              <a:spcBef>
                <a:spcPts val="580"/>
              </a:spcBef>
              <a:spcAft>
                <a:spcPts val="0"/>
              </a:spcAft>
              <a:buSzPts val="2210"/>
              <a:buChar char="●"/>
            </a:pPr>
            <a:r>
              <a:rPr lang="en-US"/>
              <a:t>Genetically modified grains wheat, soy, corn and rice</a:t>
            </a:r>
            <a:endParaRPr/>
          </a:p>
          <a:p>
            <a:pPr indent="0" lvl="0" marL="274320" marR="0" rtl="0" algn="l">
              <a:lnSpc>
                <a:spcPct val="10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Processed Food  and Additives</a:t>
            </a:r>
            <a:endParaRPr/>
          </a:p>
        </p:txBody>
      </p:sp>
      <p:sp>
        <p:nvSpPr>
          <p:cNvPr id="205" name="Google Shape;205;p29"/>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A lot of processed food is created in the lab coming to think of it, it is not real food but a product which labeled as food e.g cheese</a:t>
            </a:r>
            <a:endParaRPr/>
          </a:p>
          <a:p>
            <a:pPr indent="-140335" lvl="0" marL="274320" marR="0" rtl="0" algn="l">
              <a:lnSpc>
                <a:spcPct val="150000"/>
              </a:lnSpc>
              <a:spcBef>
                <a:spcPts val="580"/>
              </a:spcBef>
              <a:spcAft>
                <a:spcPts val="0"/>
              </a:spcAft>
              <a:buClr>
                <a:schemeClr val="accent1"/>
              </a:buClr>
              <a:buSzPts val="2210"/>
              <a:buFont typeface="Arial"/>
              <a:buChar char="●"/>
            </a:pPr>
            <a:r>
              <a:rPr lang="en-US"/>
              <a:t>MSG and its aliases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Preservatives</a:t>
            </a:r>
            <a:endParaRPr/>
          </a:p>
          <a:p>
            <a:pPr indent="-140335" lvl="0" marL="274320" marR="0" rtl="0" algn="l">
              <a:lnSpc>
                <a:spcPct val="150000"/>
              </a:lnSpc>
              <a:spcBef>
                <a:spcPts val="580"/>
              </a:spcBef>
              <a:spcAft>
                <a:spcPts val="0"/>
              </a:spcAft>
              <a:buClr>
                <a:schemeClr val="accent1"/>
              </a:buClr>
              <a:buSzPts val="2210"/>
              <a:buFont typeface="Arial"/>
              <a:buChar char="●"/>
            </a:pPr>
            <a:r>
              <a:rPr lang="en-US"/>
              <a:t>Stabilizers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Food colors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0"/>
          <p:cNvSpPr txBox="1"/>
          <p:nvPr>
            <p:ph idx="4294967295" type="title"/>
          </p:nvPr>
        </p:nvSpPr>
        <p:spPr>
          <a:xfrm>
            <a:off x="235475" y="46050"/>
            <a:ext cx="87411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rPr b="1" lang="en-US" sz="3600">
                <a:solidFill>
                  <a:srgbClr val="000000"/>
                </a:solidFill>
              </a:rPr>
              <a:t>Food </a:t>
            </a:r>
            <a:r>
              <a:rPr b="1" lang="en-US" sz="3600">
                <a:solidFill>
                  <a:srgbClr val="000000"/>
                </a:solidFill>
              </a:rPr>
              <a:t>Macronutrients</a:t>
            </a:r>
            <a:r>
              <a:rPr b="1" lang="en-US" sz="3600">
                <a:solidFill>
                  <a:srgbClr val="000000"/>
                </a:solidFill>
              </a:rPr>
              <a:t> and </a:t>
            </a:r>
            <a:r>
              <a:rPr b="1" lang="en-US" sz="3600">
                <a:solidFill>
                  <a:srgbClr val="000000"/>
                </a:solidFill>
              </a:rPr>
              <a:t>Micronutrients</a:t>
            </a:r>
            <a:r>
              <a:rPr b="1" lang="en-US" sz="3600">
                <a:solidFill>
                  <a:srgbClr val="000000"/>
                </a:solidFill>
              </a:rPr>
              <a:t> </a:t>
            </a:r>
            <a:endParaRPr b="1" sz="3600">
              <a:solidFill>
                <a:srgbClr val="000000"/>
              </a:solidFill>
            </a:endParaRPr>
          </a:p>
        </p:txBody>
      </p:sp>
      <p:pic>
        <p:nvPicPr>
          <p:cNvPr descr="macronutrients-vs-micronutrients-800x400-zrdunj-800x400.jpg" id="211" name="Google Shape;211;p30"/>
          <p:cNvPicPr preferRelativeResize="0"/>
          <p:nvPr/>
        </p:nvPicPr>
        <p:blipFill rotWithShape="1">
          <a:blip r:embed="rId3">
            <a:alphaModFix/>
          </a:blip>
          <a:srcRect b="0" l="0" r="0" t="0"/>
          <a:stretch/>
        </p:blipFill>
        <p:spPr>
          <a:xfrm>
            <a:off x="0" y="1600200"/>
            <a:ext cx="9144000" cy="457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descr="46457613_s.jpg" id="216" name="Google Shape;216;p31"/>
          <p:cNvPicPr preferRelativeResize="0"/>
          <p:nvPr/>
        </p:nvPicPr>
        <p:blipFill rotWithShape="1">
          <a:blip r:embed="rId3">
            <a:alphaModFix/>
          </a:blip>
          <a:srcRect b="0" l="0" r="0" t="0"/>
          <a:stretch/>
        </p:blipFill>
        <p:spPr>
          <a:xfrm>
            <a:off x="1143000" y="0"/>
            <a:ext cx="6858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descr="Deepa American society of integrative 2017-11-07 at 9.02.13 AM.png" id="114" name="Google Shape;114;p14"/>
          <p:cNvPicPr preferRelativeResize="0"/>
          <p:nvPr/>
        </p:nvPicPr>
        <p:blipFill rotWithShape="1">
          <a:blip r:embed="rId3">
            <a:alphaModFix/>
          </a:blip>
          <a:srcRect b="0" l="0" r="0" t="0"/>
          <a:stretch/>
        </p:blipFill>
        <p:spPr>
          <a:xfrm>
            <a:off x="2154025" y="1752850"/>
            <a:ext cx="4945125" cy="4810825"/>
          </a:xfrm>
          <a:prstGeom prst="rect">
            <a:avLst/>
          </a:prstGeom>
          <a:noFill/>
          <a:ln>
            <a:noFill/>
          </a:ln>
        </p:spPr>
      </p:pic>
      <p:pic>
        <p:nvPicPr>
          <p:cNvPr descr="Screen Shot 2017-11-07 at 9.02.55 AM.png" id="115" name="Google Shape;115;p14"/>
          <p:cNvPicPr preferRelativeResize="0"/>
          <p:nvPr/>
        </p:nvPicPr>
        <p:blipFill rotWithShape="1">
          <a:blip r:embed="rId4">
            <a:alphaModFix/>
          </a:blip>
          <a:srcRect b="0" l="0" r="0" t="0"/>
          <a:stretch/>
        </p:blipFill>
        <p:spPr>
          <a:xfrm>
            <a:off x="912450" y="89950"/>
            <a:ext cx="7895675" cy="1278700"/>
          </a:xfrm>
          <a:prstGeom prst="rect">
            <a:avLst/>
          </a:prstGeom>
          <a:noFill/>
          <a:ln>
            <a:noFill/>
          </a:ln>
        </p:spPr>
      </p:pic>
      <p:pic>
        <p:nvPicPr>
          <p:cNvPr id="116" name="Google Shape;116;p14"/>
          <p:cNvPicPr preferRelativeResize="0"/>
          <p:nvPr/>
        </p:nvPicPr>
        <p:blipFill rotWithShape="1">
          <a:blip r:embed="rId5">
            <a:alphaModFix/>
          </a:blip>
          <a:srcRect b="0" l="0" r="0" t="0"/>
          <a:stretch/>
        </p:blipFill>
        <p:spPr>
          <a:xfrm>
            <a:off x="181800" y="222400"/>
            <a:ext cx="1849225" cy="18136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685800" y="372277"/>
            <a:ext cx="7772400" cy="1898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rPr lang="en-US" sz="3600"/>
              <a:t>Understanding Relationship of Food, Microbiome, Probiotics and Prebiotics </a:t>
            </a:r>
            <a:endParaRPr/>
          </a:p>
        </p:txBody>
      </p:sp>
      <p:sp>
        <p:nvSpPr>
          <p:cNvPr id="222" name="Google Shape;222;p32"/>
          <p:cNvSpPr txBox="1"/>
          <p:nvPr>
            <p:ph idx="1" type="body"/>
          </p:nvPr>
        </p:nvSpPr>
        <p:spPr>
          <a:xfrm>
            <a:off x="828800" y="2720975"/>
            <a:ext cx="3568500" cy="3342000"/>
          </a:xfrm>
          <a:prstGeom prst="rect">
            <a:avLst/>
          </a:prstGeom>
          <a:noFill/>
          <a:ln>
            <a:noFill/>
          </a:ln>
        </p:spPr>
        <p:txBody>
          <a:bodyPr anchorCtr="0" anchor="t" bIns="91425" lIns="91425" spcFirstLastPara="1" rIns="91425" wrap="square" tIns="91425">
            <a:noAutofit/>
          </a:bodyPr>
          <a:lstStyle/>
          <a:p>
            <a:pPr indent="-274320" lvl="0" marL="274320" rtl="0" algn="l">
              <a:lnSpc>
                <a:spcPct val="150000"/>
              </a:lnSpc>
              <a:spcBef>
                <a:spcPts val="0"/>
              </a:spcBef>
              <a:spcAft>
                <a:spcPts val="0"/>
              </a:spcAft>
              <a:buSzPts val="2210"/>
              <a:buFont typeface="Noto Sans Symbols"/>
              <a:buChar char="●"/>
            </a:pPr>
            <a:r>
              <a:rPr lang="en-US">
                <a:latin typeface="Libre Baskerville"/>
                <a:ea typeface="Libre Baskerville"/>
                <a:cs typeface="Libre Baskerville"/>
                <a:sym typeface="Libre Baskerville"/>
              </a:rPr>
              <a:t>Functional food</a:t>
            </a:r>
            <a:endParaRPr/>
          </a:p>
          <a:p>
            <a:pPr indent="-274320" lvl="0" marL="274320" rtl="0" algn="l">
              <a:lnSpc>
                <a:spcPct val="150000"/>
              </a:lnSpc>
              <a:spcBef>
                <a:spcPts val="580"/>
              </a:spcBef>
              <a:spcAft>
                <a:spcPts val="0"/>
              </a:spcAft>
              <a:buSzPts val="2210"/>
              <a:buFont typeface="Noto Sans Symbols"/>
              <a:buChar char="●"/>
            </a:pPr>
            <a:r>
              <a:rPr lang="en-US">
                <a:latin typeface="Libre Baskerville"/>
                <a:ea typeface="Libre Baskerville"/>
                <a:cs typeface="Libre Baskerville"/>
                <a:sym typeface="Libre Baskerville"/>
              </a:rPr>
              <a:t>Probiotic</a:t>
            </a:r>
            <a:endParaRPr>
              <a:latin typeface="Libre Baskerville"/>
              <a:ea typeface="Libre Baskerville"/>
              <a:cs typeface="Libre Baskerville"/>
              <a:sym typeface="Libre Baskerville"/>
            </a:endParaRPr>
          </a:p>
          <a:p>
            <a:pPr indent="-274320" lvl="0" marL="274320" rtl="0" algn="l">
              <a:lnSpc>
                <a:spcPct val="150000"/>
              </a:lnSpc>
              <a:spcBef>
                <a:spcPts val="580"/>
              </a:spcBef>
              <a:spcAft>
                <a:spcPts val="0"/>
              </a:spcAft>
              <a:buSzPts val="2210"/>
              <a:buFont typeface="Noto Sans Symbols"/>
              <a:buChar char="●"/>
            </a:pPr>
            <a:r>
              <a:rPr lang="en-US">
                <a:latin typeface="Libre Baskerville"/>
                <a:ea typeface="Libre Baskerville"/>
                <a:cs typeface="Libre Baskerville"/>
                <a:sym typeface="Libre Baskerville"/>
              </a:rPr>
              <a:t>Prebiotics</a:t>
            </a:r>
            <a:endParaRPr>
              <a:latin typeface="Libre Baskerville"/>
              <a:ea typeface="Libre Baskerville"/>
              <a:cs typeface="Libre Baskerville"/>
              <a:sym typeface="Libre Baskerville"/>
            </a:endParaRPr>
          </a:p>
          <a:p>
            <a:pPr indent="-274320" lvl="0" marL="274320" rtl="0" algn="l">
              <a:lnSpc>
                <a:spcPct val="150000"/>
              </a:lnSpc>
              <a:spcBef>
                <a:spcPts val="580"/>
              </a:spcBef>
              <a:spcAft>
                <a:spcPts val="0"/>
              </a:spcAft>
              <a:buSzPts val="2210"/>
              <a:buFont typeface="Noto Sans Symbols"/>
              <a:buChar char="●"/>
            </a:pPr>
            <a:r>
              <a:rPr lang="en-US">
                <a:latin typeface="Libre Baskerville"/>
                <a:ea typeface="Libre Baskerville"/>
                <a:cs typeface="Libre Baskerville"/>
                <a:sym typeface="Libre Baskerville"/>
              </a:rPr>
              <a:t>Symbiotic</a:t>
            </a:r>
            <a:endParaRPr/>
          </a:p>
          <a:p>
            <a:pPr indent="-274320" lvl="0" marL="274320" rtl="0" algn="l">
              <a:lnSpc>
                <a:spcPct val="150000"/>
              </a:lnSpc>
              <a:spcBef>
                <a:spcPts val="580"/>
              </a:spcBef>
              <a:spcAft>
                <a:spcPts val="0"/>
              </a:spcAft>
              <a:buSzPts val="2210"/>
              <a:buFont typeface="Noto Sans Symbols"/>
              <a:buChar char="●"/>
            </a:pPr>
            <a:r>
              <a:rPr lang="en-US">
                <a:latin typeface="Libre Baskerville"/>
                <a:ea typeface="Libre Baskerville"/>
                <a:cs typeface="Libre Baskerville"/>
                <a:sym typeface="Libre Baskerville"/>
              </a:rPr>
              <a:t>Microbiome</a:t>
            </a:r>
            <a:endParaRPr>
              <a:latin typeface="Libre Baskerville"/>
              <a:ea typeface="Libre Baskerville"/>
              <a:cs typeface="Libre Baskerville"/>
              <a:sym typeface="Libre Baskerville"/>
            </a:endParaRPr>
          </a:p>
          <a:p>
            <a:pPr indent="0" lvl="0" marL="274320" marR="0" rtl="0" algn="l">
              <a:lnSpc>
                <a:spcPct val="10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3"/>
          <p:cNvSpPr/>
          <p:nvPr/>
        </p:nvSpPr>
        <p:spPr>
          <a:xfrm>
            <a:off x="6477000" y="0"/>
            <a:ext cx="1981200" cy="1447800"/>
          </a:xfrm>
          <a:prstGeom prst="irregularSeal1">
            <a:avLst/>
          </a:prstGeom>
          <a:solidFill>
            <a:srgbClr val="C0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Libre Baskerville"/>
              <a:ea typeface="Libre Baskerville"/>
              <a:cs typeface="Libre Baskerville"/>
              <a:sym typeface="Libre Baskerville"/>
            </a:endParaRPr>
          </a:p>
        </p:txBody>
      </p:sp>
      <p:sp>
        <p:nvSpPr>
          <p:cNvPr id="228" name="Google Shape;228;p3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5200"/>
              <a:buFont typeface="Source Sans Pro"/>
              <a:buNone/>
            </a:pPr>
            <a:r>
              <a:rPr b="1" i="0" lang="en-US" sz="4400" u="none" cap="none" strike="noStrike">
                <a:solidFill>
                  <a:srgbClr val="000000"/>
                </a:solidFill>
              </a:rPr>
              <a:t>Research </a:t>
            </a:r>
            <a:r>
              <a:rPr b="1" i="0" lang="en-US" sz="3600" u="none" cap="none" strike="noStrike">
                <a:solidFill>
                  <a:srgbClr val="000000"/>
                </a:solidFill>
              </a:rPr>
              <a:t>E</a:t>
            </a:r>
            <a:r>
              <a:rPr b="1" i="0" lang="en-US" sz="3800" u="none" cap="none" strike="noStrike">
                <a:solidFill>
                  <a:srgbClr val="000000"/>
                </a:solidFill>
              </a:rPr>
              <a:t>X</a:t>
            </a:r>
            <a:r>
              <a:rPr b="1" i="0" lang="en-US" sz="4000" u="none" cap="none" strike="noStrike">
                <a:solidFill>
                  <a:srgbClr val="000000"/>
                </a:solidFill>
              </a:rPr>
              <a:t>P</a:t>
            </a:r>
            <a:r>
              <a:rPr b="1" i="0" lang="en-US" sz="4200" u="none" cap="none" strike="noStrike">
                <a:solidFill>
                  <a:srgbClr val="000000"/>
                </a:solidFill>
              </a:rPr>
              <a:t>L</a:t>
            </a:r>
            <a:r>
              <a:rPr b="1" i="0" lang="en-US" sz="4400" u="none" cap="none" strike="noStrike">
                <a:solidFill>
                  <a:srgbClr val="000000"/>
                </a:solidFill>
              </a:rPr>
              <a:t>O</a:t>
            </a:r>
            <a:r>
              <a:rPr b="1" i="0" lang="en-US" sz="4600" u="none" cap="none" strike="noStrike">
                <a:solidFill>
                  <a:srgbClr val="000000"/>
                </a:solidFill>
              </a:rPr>
              <a:t>S</a:t>
            </a:r>
            <a:r>
              <a:rPr b="1" i="0" lang="en-US" sz="4800" u="none" cap="none" strike="noStrike">
                <a:solidFill>
                  <a:srgbClr val="000000"/>
                </a:solidFill>
              </a:rPr>
              <a:t>I</a:t>
            </a:r>
            <a:r>
              <a:rPr b="1" i="0" lang="en-US" sz="5000" u="none" cap="none" strike="noStrike">
                <a:solidFill>
                  <a:srgbClr val="000000"/>
                </a:solidFill>
              </a:rPr>
              <a:t>O</a:t>
            </a:r>
            <a:r>
              <a:rPr b="1" i="0" lang="en-US" sz="5200" u="none" cap="none" strike="noStrike">
                <a:solidFill>
                  <a:srgbClr val="000000"/>
                </a:solidFill>
              </a:rPr>
              <a:t>N</a:t>
            </a:r>
            <a:endParaRPr/>
          </a:p>
        </p:txBody>
      </p:sp>
      <p:sp>
        <p:nvSpPr>
          <p:cNvPr id="229" name="Google Shape;229;p33"/>
          <p:cNvSpPr txBox="1"/>
          <p:nvPr>
            <p:ph idx="1" type="body"/>
          </p:nvPr>
        </p:nvSpPr>
        <p:spPr>
          <a:xfrm>
            <a:off x="914400" y="1447800"/>
            <a:ext cx="7772400" cy="50343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50000"/>
              </a:lnSpc>
              <a:spcBef>
                <a:spcPts val="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10 X our own cells</a:t>
            </a:r>
            <a:endParaRPr/>
          </a:p>
          <a:p>
            <a:pPr indent="-274320" lvl="0" marL="274320" marR="0" rtl="0" algn="l">
              <a:lnSpc>
                <a:spcPct val="150000"/>
              </a:lnSpc>
              <a:spcBef>
                <a:spcPts val="80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Microbiome = a complex “</a:t>
            </a:r>
            <a:r>
              <a:rPr i="0" lang="en-US" sz="2400" u="none" cap="none" strike="noStrike">
                <a:solidFill>
                  <a:srgbClr val="C00000"/>
                </a:solidFill>
                <a:latin typeface="Libre Baskerville"/>
                <a:ea typeface="Libre Baskerville"/>
                <a:cs typeface="Libre Baskerville"/>
                <a:sym typeface="Libre Baskerville"/>
              </a:rPr>
              <a:t>organ</a:t>
            </a:r>
            <a:r>
              <a:rPr i="0" lang="en-US" sz="2400" u="none" cap="none" strike="noStrike">
                <a:solidFill>
                  <a:schemeClr val="dk1"/>
                </a:solidFill>
                <a:latin typeface="Libre Baskerville"/>
                <a:ea typeface="Libre Baskerville"/>
                <a:cs typeface="Libre Baskerville"/>
                <a:sym typeface="Libre Baskerville"/>
              </a:rPr>
              <a:t>”</a:t>
            </a:r>
            <a:endParaRPr/>
          </a:p>
          <a:p>
            <a:pPr indent="-274320" lvl="0" marL="274320" marR="0" rtl="0" algn="l">
              <a:lnSpc>
                <a:spcPct val="150000"/>
              </a:lnSpc>
              <a:spcBef>
                <a:spcPts val="800"/>
              </a:spcBef>
              <a:spcAft>
                <a:spcPts val="0"/>
              </a:spcAft>
              <a:buClr>
                <a:schemeClr val="accent1"/>
              </a:buClr>
              <a:buSzPts val="2400"/>
              <a:buFont typeface="Noto Sans Symbols"/>
              <a:buChar char="●"/>
            </a:pPr>
            <a:r>
              <a:rPr i="0" lang="en-US" sz="2400" u="none" cap="none" strike="noStrike">
                <a:solidFill>
                  <a:srgbClr val="C00000"/>
                </a:solidFill>
                <a:latin typeface="Libre Baskerville"/>
                <a:ea typeface="Libre Baskerville"/>
                <a:cs typeface="Libre Baskerville"/>
                <a:sym typeface="Libre Baskerville"/>
              </a:rPr>
              <a:t>100 to 1,000 </a:t>
            </a:r>
            <a:r>
              <a:rPr i="0" lang="en-US" sz="2400" u="none" cap="none" strike="noStrike">
                <a:solidFill>
                  <a:schemeClr val="dk1"/>
                </a:solidFill>
                <a:latin typeface="Libre Baskerville"/>
                <a:ea typeface="Libre Baskerville"/>
                <a:cs typeface="Libre Baskerville"/>
                <a:sym typeface="Libre Baskerville"/>
              </a:rPr>
              <a:t>times more </a:t>
            </a:r>
            <a:r>
              <a:rPr i="0" lang="en-US" sz="2400" u="none" cap="none" strike="noStrike">
                <a:solidFill>
                  <a:srgbClr val="C00000"/>
                </a:solidFill>
                <a:latin typeface="Libre Baskerville"/>
                <a:ea typeface="Libre Baskerville"/>
                <a:cs typeface="Libre Baskerville"/>
                <a:sym typeface="Libre Baskerville"/>
              </a:rPr>
              <a:t>DNA</a:t>
            </a:r>
            <a:r>
              <a:rPr i="0" lang="en-US" sz="2400" u="none" cap="none" strike="noStrike">
                <a:solidFill>
                  <a:schemeClr val="dk1"/>
                </a:solidFill>
                <a:latin typeface="Libre Baskerville"/>
                <a:ea typeface="Libre Baskerville"/>
                <a:cs typeface="Libre Baskerville"/>
                <a:sym typeface="Libre Baskerville"/>
              </a:rPr>
              <a:t> than ours!!!</a:t>
            </a:r>
            <a:endParaRPr/>
          </a:p>
          <a:p>
            <a:pPr indent="-274320" lvl="0" marL="274320" marR="0" rtl="0" algn="l">
              <a:lnSpc>
                <a:spcPct val="150000"/>
              </a:lnSpc>
              <a:spcBef>
                <a:spcPts val="800"/>
              </a:spcBef>
              <a:spcAft>
                <a:spcPts val="0"/>
              </a:spcAft>
              <a:buClr>
                <a:schemeClr val="accent1"/>
              </a:buClr>
              <a:buSzPts val="2400"/>
              <a:buFont typeface="Noto Sans Symbols"/>
              <a:buChar char="●"/>
            </a:pPr>
            <a:r>
              <a:rPr i="0" lang="en-US" sz="2400" u="none" cap="none" strike="noStrike">
                <a:solidFill>
                  <a:srgbClr val="C00000"/>
                </a:solidFill>
                <a:latin typeface="Libre Baskerville"/>
                <a:ea typeface="Libre Baskerville"/>
                <a:cs typeface="Libre Baskerville"/>
                <a:sym typeface="Libre Baskerville"/>
              </a:rPr>
              <a:t>20,000</a:t>
            </a:r>
            <a:r>
              <a:rPr i="0" lang="en-US" sz="2400" u="none" cap="none" strike="noStrike">
                <a:solidFill>
                  <a:srgbClr val="990000"/>
                </a:solidFill>
                <a:latin typeface="Libre Baskerville"/>
                <a:ea typeface="Libre Baskerville"/>
                <a:cs typeface="Libre Baskerville"/>
                <a:sym typeface="Libre Baskerville"/>
              </a:rPr>
              <a:t> </a:t>
            </a:r>
            <a:r>
              <a:rPr i="0" lang="en-US" sz="2400" u="none" cap="none" strike="noStrike">
                <a:solidFill>
                  <a:schemeClr val="dk1"/>
                </a:solidFill>
                <a:latin typeface="Libre Baskerville"/>
                <a:ea typeface="Libre Baskerville"/>
                <a:cs typeface="Libre Baskerville"/>
                <a:sym typeface="Libre Baskerville"/>
              </a:rPr>
              <a:t>functions </a:t>
            </a:r>
            <a:r>
              <a:rPr i="1" lang="en-US" sz="2400" u="none" cap="none" strike="noStrike">
                <a:solidFill>
                  <a:schemeClr val="dk1"/>
                </a:solidFill>
                <a:latin typeface="Libre Baskerville"/>
                <a:ea typeface="Libre Baskerville"/>
                <a:cs typeface="Libre Baskerville"/>
                <a:sym typeface="Libre Baskerville"/>
              </a:rPr>
              <a:t>&amp; make 100’s of thousands of biochemicals</a:t>
            </a:r>
            <a:endParaRPr i="1" sz="2400" u="none" cap="none" strike="noStrike">
              <a:solidFill>
                <a:schemeClr val="dk1"/>
              </a:solidFill>
              <a:latin typeface="Libre Baskerville"/>
              <a:ea typeface="Libre Baskerville"/>
              <a:cs typeface="Libre Baskerville"/>
              <a:sym typeface="Libre Baskerville"/>
            </a:endParaRPr>
          </a:p>
          <a:p>
            <a:pPr indent="-274320" lvl="0" marL="274320" marR="0" rtl="0" algn="l">
              <a:lnSpc>
                <a:spcPct val="150000"/>
              </a:lnSpc>
              <a:spcBef>
                <a:spcPts val="80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Genes for making hormones, enzymes, etc.</a:t>
            </a:r>
            <a:endParaRPr/>
          </a:p>
          <a:p>
            <a:pPr indent="-210820" lvl="1" marL="548640" marR="0" rtl="0" algn="l">
              <a:lnSpc>
                <a:spcPct val="150000"/>
              </a:lnSpc>
              <a:spcBef>
                <a:spcPts val="0"/>
              </a:spcBef>
              <a:spcAft>
                <a:spcPts val="0"/>
              </a:spcAft>
              <a:buClr>
                <a:schemeClr val="accent2"/>
              </a:buClr>
              <a:buSzPts val="2400"/>
              <a:buFont typeface="Noto Sans Symbols"/>
              <a:buChar char="●"/>
            </a:pPr>
            <a:r>
              <a:rPr b="1" i="0" lang="en-US" u="none" cap="none" strike="noStrike">
                <a:solidFill>
                  <a:schemeClr val="dk1"/>
                </a:solidFill>
                <a:latin typeface="Libre Baskerville"/>
                <a:ea typeface="Libre Baskerville"/>
                <a:cs typeface="Libre Baskerville"/>
                <a:sym typeface="Libre Baskerville"/>
              </a:rPr>
              <a:t>Humans = 23,000</a:t>
            </a:r>
            <a:endParaRPr/>
          </a:p>
          <a:p>
            <a:pPr indent="-210820" lvl="1" marL="548640" marR="0" rtl="0" algn="l">
              <a:lnSpc>
                <a:spcPct val="150000"/>
              </a:lnSpc>
              <a:spcBef>
                <a:spcPts val="0"/>
              </a:spcBef>
              <a:spcAft>
                <a:spcPts val="0"/>
              </a:spcAft>
              <a:buClr>
                <a:schemeClr val="accent2"/>
              </a:buClr>
              <a:buSzPts val="2400"/>
              <a:buFont typeface="Noto Sans Symbols"/>
              <a:buChar char="●"/>
            </a:pPr>
            <a:r>
              <a:rPr b="1" i="0" lang="en-US" u="none" cap="none" strike="noStrike">
                <a:solidFill>
                  <a:schemeClr val="dk1"/>
                </a:solidFill>
                <a:latin typeface="Libre Baskerville"/>
                <a:ea typeface="Libre Baskerville"/>
                <a:cs typeface="Libre Baskerville"/>
                <a:sym typeface="Libre Baskerville"/>
              </a:rPr>
              <a:t>Microbes = </a:t>
            </a:r>
            <a:r>
              <a:rPr b="1" i="0" lang="en-US" u="none" cap="none" strike="noStrike">
                <a:solidFill>
                  <a:srgbClr val="C00000"/>
                </a:solidFill>
                <a:latin typeface="Libre Baskerville"/>
                <a:ea typeface="Libre Baskerville"/>
                <a:cs typeface="Libre Baskerville"/>
                <a:sym typeface="Libre Baskerville"/>
              </a:rPr>
              <a:t>4.5 million!</a:t>
            </a:r>
            <a:endParaRPr b="1" i="0" u="none" cap="none" strike="noStrike">
              <a:solidFill>
                <a:srgbClr val="C00000"/>
              </a:solidFill>
              <a:latin typeface="Libre Baskerville"/>
              <a:ea typeface="Libre Baskerville"/>
              <a:cs typeface="Libre Baskerville"/>
              <a:sym typeface="Libre Baskervill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914400" y="731838"/>
            <a:ext cx="7772400" cy="1143000"/>
          </a:xfrm>
          <a:prstGeom prst="rect">
            <a:avLst/>
          </a:prstGeom>
          <a:noFill/>
          <a:ln>
            <a:noFill/>
          </a:ln>
        </p:spPr>
        <p:txBody>
          <a:bodyPr anchorCtr="0" anchor="b" bIns="91425"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Source Sans Pro"/>
              <a:buNone/>
            </a:pPr>
            <a:r>
              <a:rPr b="1" i="0" lang="en-US" sz="4000" u="none" cap="none" strike="noStrike">
                <a:solidFill>
                  <a:srgbClr val="000000"/>
                </a:solidFill>
              </a:rPr>
              <a:t>Definition </a:t>
            </a:r>
            <a:endParaRPr/>
          </a:p>
        </p:txBody>
      </p:sp>
      <p:sp>
        <p:nvSpPr>
          <p:cNvPr id="235" name="Google Shape;235;p34"/>
          <p:cNvSpPr txBox="1"/>
          <p:nvPr>
            <p:ph idx="1" type="body"/>
          </p:nvPr>
        </p:nvSpPr>
        <p:spPr>
          <a:xfrm>
            <a:off x="914400" y="2209800"/>
            <a:ext cx="7772400" cy="31941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2600" u="none" cap="none" strike="noStrike">
                <a:solidFill>
                  <a:schemeClr val="dk1"/>
                </a:solidFill>
                <a:latin typeface="Libre Baskerville"/>
                <a:ea typeface="Libre Baskerville"/>
                <a:cs typeface="Libre Baskerville"/>
                <a:sym typeface="Libre Baskerville"/>
              </a:rPr>
              <a:t>The World Health Organization defines probiotics as “live organisms, which, like bacteria and yeasts, when ingested in adequate amounts, exert health benefits in the host via the intestinal flora.”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Source Sans Pro"/>
              <a:buNone/>
            </a:pPr>
            <a:r>
              <a:rPr b="0" i="0" lang="en-US" sz="4000" u="none" cap="none" strike="noStrike">
                <a:solidFill>
                  <a:schemeClr val="dk2"/>
                </a:solidFill>
                <a:latin typeface="Source Sans Pro"/>
                <a:ea typeface="Source Sans Pro"/>
                <a:cs typeface="Source Sans Pro"/>
                <a:sym typeface="Source Sans Pro"/>
              </a:rPr>
              <a:t>Introduction</a:t>
            </a:r>
            <a:endParaRPr/>
          </a:p>
        </p:txBody>
      </p:sp>
      <p:sp>
        <p:nvSpPr>
          <p:cNvPr id="241" name="Google Shape;241;p35"/>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00000"/>
              </a:lnSpc>
              <a:spcBef>
                <a:spcPts val="0"/>
              </a:spcBef>
              <a:spcAft>
                <a:spcPts val="0"/>
              </a:spcAft>
              <a:buClr>
                <a:schemeClr val="accent1"/>
              </a:buClr>
              <a:buSzPts val="221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History -</a:t>
            </a:r>
            <a:endParaRPr/>
          </a:p>
        </p:txBody>
      </p:sp>
      <p:pic>
        <p:nvPicPr>
          <p:cNvPr descr="probiotics-4-728.jpg" id="242" name="Google Shape;242;p35"/>
          <p:cNvPicPr preferRelativeResize="0"/>
          <p:nvPr/>
        </p:nvPicPr>
        <p:blipFill rotWithShape="1">
          <a:blip r:embed="rId3">
            <a:alphaModFix/>
          </a:blip>
          <a:srcRect b="0" l="0" r="0" t="0"/>
          <a:stretch/>
        </p:blipFill>
        <p:spPr>
          <a:xfrm>
            <a:off x="0" y="0"/>
            <a:ext cx="9097671" cy="68336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Source Sans Pro"/>
              <a:buNone/>
            </a:pPr>
            <a:r>
              <a:rPr b="1" i="0" lang="en-US" sz="4400" u="none" cap="none" strike="noStrike">
                <a:solidFill>
                  <a:srgbClr val="000000"/>
                </a:solidFill>
              </a:rPr>
              <a:t>Microbes explain why…</a:t>
            </a:r>
            <a:endParaRPr/>
          </a:p>
        </p:txBody>
      </p:sp>
      <p:sp>
        <p:nvSpPr>
          <p:cNvPr id="248" name="Google Shape;248;p36"/>
          <p:cNvSpPr txBox="1"/>
          <p:nvPr>
            <p:ph idx="1" type="body"/>
          </p:nvPr>
        </p:nvSpPr>
        <p:spPr>
          <a:xfrm>
            <a:off x="914400" y="2209800"/>
            <a:ext cx="7772400" cy="3279600"/>
          </a:xfrm>
          <a:prstGeom prst="rect">
            <a:avLst/>
          </a:prstGeom>
          <a:noFill/>
          <a:ln>
            <a:noFill/>
          </a:ln>
        </p:spPr>
        <p:txBody>
          <a:bodyPr anchorCtr="0" anchor="t" bIns="45700" lIns="91425" spcFirstLastPara="1" rIns="91425" wrap="square" tIns="45700">
            <a:noAutofit/>
          </a:bodyPr>
          <a:lstStyle/>
          <a:p>
            <a:pPr indent="-140335" lvl="0" marL="0" marR="0" rtl="0" algn="l">
              <a:lnSpc>
                <a:spcPct val="150000"/>
              </a:lnSpc>
              <a:spcBef>
                <a:spcPts val="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One </a:t>
            </a:r>
            <a:r>
              <a:rPr i="1" lang="en-US" sz="2600" u="none" cap="none" strike="noStrike">
                <a:solidFill>
                  <a:schemeClr val="dk1"/>
                </a:solidFill>
                <a:latin typeface="Libre Baskerville"/>
                <a:ea typeface="Libre Baskerville"/>
                <a:cs typeface="Libre Baskerville"/>
                <a:sym typeface="Libre Baskerville"/>
              </a:rPr>
              <a:t>twin</a:t>
            </a:r>
            <a:r>
              <a:rPr i="0" lang="en-US" sz="2600" u="none" cap="none" strike="noStrike">
                <a:solidFill>
                  <a:schemeClr val="dk1"/>
                </a:solidFill>
                <a:latin typeface="Libre Baskerville"/>
                <a:ea typeface="Libre Baskerville"/>
                <a:cs typeface="Libre Baskerville"/>
                <a:sym typeface="Libre Baskerville"/>
              </a:rPr>
              <a:t> can be thin, one </a:t>
            </a:r>
            <a:r>
              <a:rPr i="1" lang="en-US" sz="2600" u="none" cap="none" strike="noStrike">
                <a:solidFill>
                  <a:schemeClr val="dk1"/>
                </a:solidFill>
                <a:latin typeface="Libre Baskerville"/>
                <a:ea typeface="Libre Baskerville"/>
                <a:cs typeface="Libre Baskerville"/>
                <a:sym typeface="Libre Baskerville"/>
              </a:rPr>
              <a:t>fat on the same diet</a:t>
            </a:r>
            <a:endParaRPr/>
          </a:p>
          <a:p>
            <a:pPr indent="-140335" lvl="0" marL="0" marR="0" rtl="0" algn="l">
              <a:lnSpc>
                <a:spcPct val="150000"/>
              </a:lnSpc>
              <a:spcBef>
                <a:spcPts val="100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Some diets (e.g. Mediterranean) are healthful</a:t>
            </a:r>
            <a:endParaRPr/>
          </a:p>
          <a:p>
            <a:pPr indent="-140335" lvl="0" marL="0" marR="0" rtl="0" algn="l">
              <a:lnSpc>
                <a:spcPct val="150000"/>
              </a:lnSpc>
              <a:spcBef>
                <a:spcPts val="100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Blood sugar response varies with the </a:t>
            </a:r>
            <a:r>
              <a:rPr i="1" lang="en-US" sz="2600" u="none" cap="none" strike="noStrike">
                <a:solidFill>
                  <a:schemeClr val="dk1"/>
                </a:solidFill>
                <a:latin typeface="Libre Baskerville"/>
                <a:ea typeface="Libre Baskerville"/>
                <a:cs typeface="Libre Baskerville"/>
                <a:sym typeface="Libre Baskerville"/>
              </a:rPr>
              <a:t>same food</a:t>
            </a:r>
            <a:endParaRPr i="1"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Source Sans Pro"/>
              <a:buNone/>
            </a:pPr>
            <a:r>
              <a:rPr b="1" i="0" lang="en-US" sz="4400" u="none" cap="none" strike="noStrike">
                <a:solidFill>
                  <a:srgbClr val="000000"/>
                </a:solidFill>
              </a:rPr>
              <a:t>Microbes also explain why…</a:t>
            </a:r>
            <a:endParaRPr/>
          </a:p>
        </p:txBody>
      </p:sp>
      <p:sp>
        <p:nvSpPr>
          <p:cNvPr id="254" name="Google Shape;254;p37"/>
          <p:cNvSpPr txBox="1"/>
          <p:nvPr>
            <p:ph idx="1" type="body"/>
          </p:nvPr>
        </p:nvSpPr>
        <p:spPr>
          <a:xfrm>
            <a:off x="914400" y="1447800"/>
            <a:ext cx="7772400" cy="40287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Why males are more prone to emotional problems if mom stressed early in pregnancy</a:t>
            </a:r>
            <a:endParaRPr/>
          </a:p>
          <a:p>
            <a:pPr indent="-457200" lvl="0" marL="457200" marR="0" rtl="0" algn="l">
              <a:lnSpc>
                <a:spcPct val="150000"/>
              </a:lnSpc>
              <a:spcBef>
                <a:spcPts val="180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Some people get kidney stones and others eating the same foods do not</a:t>
            </a:r>
            <a:endParaRPr/>
          </a:p>
          <a:p>
            <a:pPr indent="-457200" lvl="0" marL="457200" rtl="0" algn="l">
              <a:lnSpc>
                <a:spcPct val="150000"/>
              </a:lnSpc>
              <a:spcBef>
                <a:spcPts val="0"/>
              </a:spcBef>
              <a:spcAft>
                <a:spcPts val="0"/>
              </a:spcAft>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And so many other medical mysteries </a:t>
            </a:r>
            <a:endParaRPr i="1"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Source Sans Pro"/>
              <a:buNone/>
            </a:pPr>
            <a:r>
              <a:rPr b="1" i="0" lang="en-US" sz="4400" u="none" cap="none" strike="noStrike"/>
              <a:t>Research </a:t>
            </a:r>
            <a:r>
              <a:rPr b="1" i="1" lang="en-US" sz="4400" u="none" cap="none" strike="noStrike">
                <a:latin typeface="Arial"/>
                <a:ea typeface="Arial"/>
                <a:cs typeface="Arial"/>
                <a:sym typeface="Arial"/>
              </a:rPr>
              <a:t>(</a:t>
            </a:r>
            <a:r>
              <a:rPr b="1" i="1" lang="en-US" sz="4400" u="sng" cap="none" strike="noStrike">
                <a:latin typeface="Arial"/>
                <a:ea typeface="Arial"/>
                <a:cs typeface="Arial"/>
                <a:sym typeface="Arial"/>
              </a:rPr>
              <a:t>non-digestion</a:t>
            </a:r>
            <a:r>
              <a:rPr b="1" i="1" lang="en-US" sz="4400" u="none" cap="none" strike="noStrike">
                <a:latin typeface="Arial"/>
                <a:ea typeface="Arial"/>
                <a:cs typeface="Arial"/>
                <a:sym typeface="Arial"/>
              </a:rPr>
              <a:t>)</a:t>
            </a:r>
            <a:endParaRPr/>
          </a:p>
        </p:txBody>
      </p:sp>
      <p:sp>
        <p:nvSpPr>
          <p:cNvPr id="261" name="Google Shape;261;p38"/>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210"/>
              <a:buFont typeface="Noto Sans Symbols"/>
              <a:buNone/>
            </a:pPr>
            <a:r>
              <a:rPr i="0" lang="en-US" sz="2600" u="none" cap="none" strike="noStrike">
                <a:solidFill>
                  <a:srgbClr val="C00000"/>
                </a:solidFill>
                <a:latin typeface="Libre Baskerville"/>
                <a:ea typeface="Libre Baskerville"/>
                <a:cs typeface="Libre Baskerville"/>
                <a:sym typeface="Libre Baskerville"/>
              </a:rPr>
              <a:t>ALLERGY / SENSITIVITY</a:t>
            </a:r>
            <a:endParaRPr/>
          </a:p>
          <a:p>
            <a:pPr indent="0" lvl="0" marL="0" marR="0" rtl="0" algn="l">
              <a:lnSpc>
                <a:spcPct val="100000"/>
              </a:lnSpc>
              <a:spcBef>
                <a:spcPts val="600"/>
              </a:spcBef>
              <a:spcAft>
                <a:spcPts val="0"/>
              </a:spcAft>
              <a:buClr>
                <a:schemeClr val="accent1"/>
              </a:buClr>
              <a:buSzPts val="2210"/>
              <a:buFont typeface="Noto Sans Symbols"/>
              <a:buNone/>
            </a:pPr>
            <a:r>
              <a:rPr i="0" lang="en-US" sz="2600" u="none" cap="none" strike="noStrike">
                <a:solidFill>
                  <a:schemeClr val="dk1"/>
                </a:solidFill>
                <a:latin typeface="Libre Baskerville"/>
                <a:ea typeface="Libre Baskerville"/>
                <a:cs typeface="Libre Baskerville"/>
                <a:sym typeface="Libre Baskerville"/>
              </a:rPr>
              <a:t>Asthma</a:t>
            </a:r>
            <a:endParaRPr/>
          </a:p>
          <a:p>
            <a:pPr indent="0" lvl="0" marL="0" marR="0" rtl="0" algn="l">
              <a:lnSpc>
                <a:spcPct val="100000"/>
              </a:lnSpc>
              <a:spcBef>
                <a:spcPts val="600"/>
              </a:spcBef>
              <a:spcAft>
                <a:spcPts val="0"/>
              </a:spcAft>
              <a:buClr>
                <a:schemeClr val="accent1"/>
              </a:buClr>
              <a:buSzPts val="2210"/>
              <a:buFont typeface="Noto Sans Symbols"/>
              <a:buNone/>
            </a:pPr>
            <a:r>
              <a:rPr i="0" lang="en-US" sz="2600" u="none" cap="none" strike="noStrike">
                <a:solidFill>
                  <a:schemeClr val="dk1"/>
                </a:solidFill>
                <a:latin typeface="Libre Baskerville"/>
                <a:ea typeface="Libre Baskerville"/>
                <a:cs typeface="Libre Baskerville"/>
                <a:sym typeface="Libre Baskerville"/>
              </a:rPr>
              <a:t>Autoimmune thyroid</a:t>
            </a:r>
            <a:endParaRPr/>
          </a:p>
          <a:p>
            <a:pPr indent="0" lvl="0" marL="0" marR="0" rtl="0" algn="l">
              <a:lnSpc>
                <a:spcPct val="100000"/>
              </a:lnSpc>
              <a:spcBef>
                <a:spcPts val="600"/>
              </a:spcBef>
              <a:spcAft>
                <a:spcPts val="0"/>
              </a:spcAft>
              <a:buClr>
                <a:schemeClr val="accent1"/>
              </a:buClr>
              <a:buSzPts val="2210"/>
              <a:buFont typeface="Noto Sans Symbols"/>
              <a:buNone/>
            </a:pPr>
            <a:r>
              <a:rPr i="0" lang="en-US" sz="2600" u="none" cap="none" strike="noStrike">
                <a:solidFill>
                  <a:schemeClr val="dk1"/>
                </a:solidFill>
                <a:latin typeface="Libre Baskerville"/>
                <a:ea typeface="Libre Baskerville"/>
                <a:cs typeface="Libre Baskerville"/>
                <a:sym typeface="Libre Baskerville"/>
              </a:rPr>
              <a:t>Bronchitis</a:t>
            </a:r>
            <a:endParaRPr/>
          </a:p>
          <a:p>
            <a:pPr indent="0" lvl="0" marL="0" marR="0" rtl="0" algn="l">
              <a:lnSpc>
                <a:spcPct val="100000"/>
              </a:lnSpc>
              <a:spcBef>
                <a:spcPts val="1200"/>
              </a:spcBef>
              <a:spcAft>
                <a:spcPts val="0"/>
              </a:spcAft>
              <a:buClr>
                <a:schemeClr val="accent1"/>
              </a:buClr>
              <a:buSzPts val="2210"/>
              <a:buFont typeface="Noto Sans Symbols"/>
              <a:buNone/>
            </a:pPr>
            <a:r>
              <a:rPr i="0" lang="en-US" sz="2600" u="none" cap="none" strike="noStrike">
                <a:solidFill>
                  <a:schemeClr val="dk1"/>
                </a:solidFill>
                <a:latin typeface="Libre Baskerville"/>
                <a:ea typeface="Libre Baskerville"/>
                <a:cs typeface="Libre Baskerville"/>
                <a:sym typeface="Libre Baskerville"/>
              </a:rPr>
              <a:t>CARDIOVASCULAR</a:t>
            </a:r>
            <a:endParaRPr/>
          </a:p>
          <a:p>
            <a:pPr indent="-284480" lvl="0" marL="640080" marR="0" rtl="0" algn="l">
              <a:lnSpc>
                <a:spcPct val="100000"/>
              </a:lnSpc>
              <a:spcBef>
                <a:spcPts val="400"/>
              </a:spcBef>
              <a:spcAft>
                <a:spcPts val="0"/>
              </a:spcAft>
              <a:buClr>
                <a:schemeClr val="accent1"/>
              </a:buClr>
              <a:buSzPts val="2210"/>
              <a:buFont typeface="Noto Sans Symbols"/>
              <a:buChar char="●"/>
            </a:pPr>
            <a:r>
              <a:rPr i="0" lang="en-US" sz="2600" u="none" cap="none" strike="noStrike">
                <a:solidFill>
                  <a:srgbClr val="0070C0"/>
                </a:solidFill>
                <a:latin typeface="Libre Baskerville"/>
                <a:ea typeface="Libre Baskerville"/>
                <a:cs typeface="Libre Baskerville"/>
                <a:sym typeface="Libre Baskerville"/>
              </a:rPr>
              <a:t>Blood pressure</a:t>
            </a:r>
            <a:endParaRPr/>
          </a:p>
          <a:p>
            <a:pPr indent="-284480" lvl="0" marL="640080" marR="0" rtl="0" algn="l">
              <a:lnSpc>
                <a:spcPct val="100000"/>
              </a:lnSpc>
              <a:spcBef>
                <a:spcPts val="300"/>
              </a:spcBef>
              <a:spcAft>
                <a:spcPts val="0"/>
              </a:spcAft>
              <a:buClr>
                <a:schemeClr val="accent1"/>
              </a:buClr>
              <a:buSzPts val="2210"/>
              <a:buFont typeface="Noto Sans Symbols"/>
              <a:buChar char="●"/>
            </a:pPr>
            <a:r>
              <a:rPr i="0" lang="en-US" sz="2600" u="none" cap="none" strike="noStrike">
                <a:solidFill>
                  <a:srgbClr val="0070C0"/>
                </a:solidFill>
                <a:latin typeface="Libre Baskerville"/>
                <a:ea typeface="Libre Baskerville"/>
                <a:cs typeface="Libre Baskerville"/>
                <a:sym typeface="Libre Baskerville"/>
              </a:rPr>
              <a:t>Cholesterol</a:t>
            </a:r>
            <a:endParaRPr/>
          </a:p>
          <a:p>
            <a:pPr indent="-284480" lvl="0" marL="640080" marR="0" rtl="0" algn="l">
              <a:lnSpc>
                <a:spcPct val="100000"/>
              </a:lnSpc>
              <a:spcBef>
                <a:spcPts val="300"/>
              </a:spcBef>
              <a:spcAft>
                <a:spcPts val="0"/>
              </a:spcAft>
              <a:buClr>
                <a:schemeClr val="accent1"/>
              </a:buClr>
              <a:buSzPts val="2210"/>
              <a:buFont typeface="Noto Sans Symbols"/>
              <a:buChar char="●"/>
            </a:pPr>
            <a:r>
              <a:rPr i="0" lang="en-US" sz="2600" u="none" cap="none" strike="noStrike">
                <a:solidFill>
                  <a:srgbClr val="0070C0"/>
                </a:solidFill>
                <a:latin typeface="Libre Baskerville"/>
                <a:ea typeface="Libre Baskerville"/>
                <a:cs typeface="Libre Baskerville"/>
                <a:sym typeface="Libre Baskerville"/>
              </a:rPr>
              <a:t>Heart failure</a:t>
            </a:r>
            <a:endParaRPr/>
          </a:p>
          <a:p>
            <a:pPr indent="-284480" lvl="0" marL="640080" marR="0" rtl="0" algn="l">
              <a:lnSpc>
                <a:spcPct val="100000"/>
              </a:lnSpc>
              <a:spcBef>
                <a:spcPts val="300"/>
              </a:spcBef>
              <a:spcAft>
                <a:spcPts val="0"/>
              </a:spcAft>
              <a:buClr>
                <a:schemeClr val="accent1"/>
              </a:buClr>
              <a:buSzPts val="2210"/>
              <a:buFont typeface="Noto Sans Symbols"/>
              <a:buChar char="●"/>
            </a:pPr>
            <a:r>
              <a:rPr i="0" lang="en-US" sz="2600" u="none" cap="none" strike="noStrike">
                <a:solidFill>
                  <a:srgbClr val="0070C0"/>
                </a:solidFill>
                <a:latin typeface="Libre Baskerville"/>
                <a:ea typeface="Libre Baskerville"/>
                <a:cs typeface="Libre Baskerville"/>
                <a:sym typeface="Libre Baskerville"/>
              </a:rPr>
              <a:t>TMAO levels</a:t>
            </a:r>
            <a:endParaRPr/>
          </a:p>
          <a:p>
            <a:pPr indent="0" lvl="0" marL="0" marR="0" rtl="0" algn="l">
              <a:lnSpc>
                <a:spcPct val="100000"/>
              </a:lnSpc>
              <a:spcBef>
                <a:spcPts val="980"/>
              </a:spcBef>
              <a:spcAft>
                <a:spcPts val="0"/>
              </a:spcAft>
              <a:buClr>
                <a:schemeClr val="accent1"/>
              </a:buClr>
              <a:buSzPts val="2210"/>
              <a:buFont typeface="Noto Sans Symbols"/>
              <a:buNone/>
            </a:pPr>
            <a:r>
              <a:t/>
            </a:r>
            <a:endParaRPr i="0" sz="2600" u="none" cap="none" strike="noStrike">
              <a:solidFill>
                <a:schemeClr val="dk1"/>
              </a:solidFill>
              <a:latin typeface="Libre Baskerville"/>
              <a:ea typeface="Libre Baskerville"/>
              <a:cs typeface="Libre Baskerville"/>
              <a:sym typeface="Libre Baskerville"/>
            </a:endParaRPr>
          </a:p>
        </p:txBody>
      </p:sp>
      <p:pic>
        <p:nvPicPr>
          <p:cNvPr id="262" name="Google Shape;262;p38"/>
          <p:cNvPicPr preferRelativeResize="0"/>
          <p:nvPr/>
        </p:nvPicPr>
        <p:blipFill rotWithShape="1">
          <a:blip r:embed="rId3">
            <a:alphaModFix/>
          </a:blip>
          <a:srcRect b="0" l="0" r="0" t="0"/>
          <a:stretch/>
        </p:blipFill>
        <p:spPr>
          <a:xfrm>
            <a:off x="6444070" y="1601348"/>
            <a:ext cx="1844460" cy="1232932"/>
          </a:xfrm>
          <a:prstGeom prst="rect">
            <a:avLst/>
          </a:prstGeom>
          <a:noFill/>
          <a:ln>
            <a:noFill/>
          </a:ln>
        </p:spPr>
      </p:pic>
      <p:pic>
        <p:nvPicPr>
          <p:cNvPr id="263" name="Google Shape;263;p38"/>
          <p:cNvPicPr preferRelativeResize="0"/>
          <p:nvPr/>
        </p:nvPicPr>
        <p:blipFill rotWithShape="1">
          <a:blip r:embed="rId4">
            <a:alphaModFix/>
          </a:blip>
          <a:srcRect b="0" l="0" r="0" t="0"/>
          <a:stretch/>
        </p:blipFill>
        <p:spPr>
          <a:xfrm>
            <a:off x="6632016" y="3429011"/>
            <a:ext cx="1895296" cy="1261929"/>
          </a:xfrm>
          <a:prstGeom prst="rect">
            <a:avLst/>
          </a:prstGeom>
          <a:noFill/>
          <a:ln>
            <a:noFill/>
          </a:ln>
        </p:spPr>
      </p:pic>
      <p:pic>
        <p:nvPicPr>
          <p:cNvPr id="264" name="Google Shape;264;p38"/>
          <p:cNvPicPr preferRelativeResize="0"/>
          <p:nvPr/>
        </p:nvPicPr>
        <p:blipFill rotWithShape="1">
          <a:blip r:embed="rId5">
            <a:alphaModFix/>
          </a:blip>
          <a:srcRect b="0" l="0" r="0" t="0"/>
          <a:stretch/>
        </p:blipFill>
        <p:spPr>
          <a:xfrm>
            <a:off x="6292079" y="5070700"/>
            <a:ext cx="1850820" cy="12344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Source Sans Pro"/>
              <a:buNone/>
            </a:pPr>
            <a:r>
              <a:rPr b="1" i="0" lang="en-US" sz="4400" u="none" cap="none" strike="noStrike">
                <a:solidFill>
                  <a:srgbClr val="000000"/>
                </a:solidFill>
              </a:rPr>
              <a:t>and…</a:t>
            </a:r>
            <a:endParaRPr/>
          </a:p>
        </p:txBody>
      </p:sp>
      <p:sp>
        <p:nvSpPr>
          <p:cNvPr id="271" name="Google Shape;271;p39"/>
          <p:cNvSpPr/>
          <p:nvPr/>
        </p:nvSpPr>
        <p:spPr>
          <a:xfrm>
            <a:off x="3886200" y="1447800"/>
            <a:ext cx="5334000" cy="517064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500"/>
              <a:buFont typeface="Libre Baskerville"/>
              <a:buNone/>
            </a:pPr>
            <a:r>
              <a:rPr b="1" i="0" lang="en-US" sz="2000" u="none" cap="none" strike="noStrike">
                <a:solidFill>
                  <a:schemeClr val="dk1"/>
                </a:solidFill>
                <a:latin typeface="Libre Baskerville"/>
                <a:ea typeface="Libre Baskerville"/>
                <a:cs typeface="Libre Baskerville"/>
                <a:sym typeface="Libre Baskerville"/>
              </a:rPr>
              <a:t>CANCER </a:t>
            </a:r>
            <a:endParaRPr/>
          </a:p>
          <a:p>
            <a:pPr indent="-386080" lvl="0" marL="640080" marR="0" rtl="0" algn="l">
              <a:lnSpc>
                <a:spcPct val="150000"/>
              </a:lnSpc>
              <a:spcBef>
                <a:spcPts val="0"/>
              </a:spcBef>
              <a:spcAft>
                <a:spcPts val="0"/>
              </a:spcAft>
              <a:buClr>
                <a:srgbClr val="0070C0"/>
              </a:buClr>
              <a:buSzPts val="2000"/>
              <a:buFont typeface="Arial"/>
              <a:buChar char="•"/>
            </a:pPr>
            <a:r>
              <a:rPr b="1" i="0" lang="en-US" sz="2000" u="none" cap="none" strike="noStrike">
                <a:solidFill>
                  <a:srgbClr val="0070C0"/>
                </a:solidFill>
                <a:latin typeface="Libre Baskerville"/>
                <a:ea typeface="Libre Baskerville"/>
                <a:cs typeface="Libre Baskerville"/>
                <a:sym typeface="Libre Baskerville"/>
              </a:rPr>
              <a:t>Bladder</a:t>
            </a:r>
            <a:endParaRPr/>
          </a:p>
          <a:p>
            <a:pPr indent="-398780" lvl="0" marL="640080" marR="0" rtl="0" algn="l">
              <a:lnSpc>
                <a:spcPct val="150000"/>
              </a:lnSpc>
              <a:spcBef>
                <a:spcPts val="200"/>
              </a:spcBef>
              <a:spcAft>
                <a:spcPts val="0"/>
              </a:spcAft>
              <a:buClr>
                <a:srgbClr val="FF21FF"/>
              </a:buClr>
              <a:buSzPts val="2000"/>
              <a:buFont typeface="Arial"/>
              <a:buChar char="•"/>
            </a:pPr>
            <a:r>
              <a:rPr b="0" i="0" lang="en-US" sz="2000" u="none" cap="none" strike="noStrike">
                <a:solidFill>
                  <a:srgbClr val="FF21FF"/>
                </a:solidFill>
                <a:latin typeface="Arial Black"/>
                <a:ea typeface="Arial Black"/>
                <a:cs typeface="Arial Black"/>
                <a:sym typeface="Arial Black"/>
              </a:rPr>
              <a:t>Breast</a:t>
            </a:r>
            <a:endParaRPr/>
          </a:p>
          <a:p>
            <a:pPr indent="-386080" lvl="0" marL="640080" marR="0" rtl="0" algn="l">
              <a:lnSpc>
                <a:spcPct val="150000"/>
              </a:lnSpc>
              <a:spcBef>
                <a:spcPts val="200"/>
              </a:spcBef>
              <a:spcAft>
                <a:spcPts val="0"/>
              </a:spcAft>
              <a:buClr>
                <a:srgbClr val="0070C0"/>
              </a:buClr>
              <a:buSzPts val="2000"/>
              <a:buFont typeface="Arial"/>
              <a:buChar char="•"/>
            </a:pPr>
            <a:r>
              <a:rPr b="1" i="0" lang="en-US" sz="2000" u="none" cap="none" strike="noStrike">
                <a:solidFill>
                  <a:srgbClr val="0070C0"/>
                </a:solidFill>
                <a:latin typeface="Libre Baskerville"/>
                <a:ea typeface="Libre Baskerville"/>
                <a:cs typeface="Libre Baskerville"/>
                <a:sym typeface="Libre Baskerville"/>
              </a:rPr>
              <a:t>Cervix</a:t>
            </a:r>
            <a:endParaRPr/>
          </a:p>
          <a:p>
            <a:pPr indent="-386080" lvl="0" marL="640080" marR="0" rtl="0" algn="l">
              <a:lnSpc>
                <a:spcPct val="150000"/>
              </a:lnSpc>
              <a:spcBef>
                <a:spcPts val="200"/>
              </a:spcBef>
              <a:spcAft>
                <a:spcPts val="0"/>
              </a:spcAft>
              <a:buClr>
                <a:srgbClr val="0070C0"/>
              </a:buClr>
              <a:buSzPts val="2000"/>
              <a:buFont typeface="Arial"/>
              <a:buChar char="•"/>
            </a:pPr>
            <a:r>
              <a:rPr b="1" i="0" lang="en-US" sz="2000" u="none" cap="none" strike="noStrike">
                <a:solidFill>
                  <a:srgbClr val="0070C0"/>
                </a:solidFill>
                <a:latin typeface="Libre Baskerville"/>
                <a:ea typeface="Libre Baskerville"/>
                <a:cs typeface="Libre Baskerville"/>
                <a:sym typeface="Libre Baskerville"/>
              </a:rPr>
              <a:t>Kidney</a:t>
            </a:r>
            <a:endParaRPr/>
          </a:p>
          <a:p>
            <a:pPr indent="-386080" lvl="0" marL="640080" marR="0" rtl="0" algn="l">
              <a:lnSpc>
                <a:spcPct val="150000"/>
              </a:lnSpc>
              <a:spcBef>
                <a:spcPts val="200"/>
              </a:spcBef>
              <a:spcAft>
                <a:spcPts val="0"/>
              </a:spcAft>
              <a:buClr>
                <a:srgbClr val="0070C0"/>
              </a:buClr>
              <a:buSzPts val="2000"/>
              <a:buFont typeface="Arial"/>
              <a:buChar char="•"/>
            </a:pPr>
            <a:r>
              <a:rPr b="1" i="0" lang="en-US" sz="2000" u="none" cap="none" strike="noStrike">
                <a:solidFill>
                  <a:srgbClr val="0070C0"/>
                </a:solidFill>
                <a:latin typeface="Libre Baskerville"/>
                <a:ea typeface="Libre Baskerville"/>
                <a:cs typeface="Libre Baskerville"/>
                <a:sym typeface="Libre Baskerville"/>
              </a:rPr>
              <a:t>Prostate </a:t>
            </a:r>
            <a:endParaRPr/>
          </a:p>
          <a:p>
            <a:pPr indent="-386080" lvl="0" marL="640080" marR="0" rtl="0" algn="l">
              <a:lnSpc>
                <a:spcPct val="150000"/>
              </a:lnSpc>
              <a:spcBef>
                <a:spcPts val="200"/>
              </a:spcBef>
              <a:spcAft>
                <a:spcPts val="0"/>
              </a:spcAft>
              <a:buClr>
                <a:srgbClr val="0070C0"/>
              </a:buClr>
              <a:buSzPts val="2000"/>
              <a:buFont typeface="Arial"/>
              <a:buChar char="•"/>
            </a:pPr>
            <a:r>
              <a:rPr b="1" i="0" lang="en-US" sz="2000" u="none" cap="none" strike="noStrike">
                <a:solidFill>
                  <a:srgbClr val="0070C0"/>
                </a:solidFill>
                <a:latin typeface="Libre Baskerville"/>
                <a:ea typeface="Libre Baskerville"/>
                <a:cs typeface="Libre Baskerville"/>
                <a:sym typeface="Libre Baskerville"/>
              </a:rPr>
              <a:t>Stomach</a:t>
            </a:r>
            <a:endParaRPr/>
          </a:p>
          <a:p>
            <a:pPr indent="0" lvl="0" marL="0" marR="0" rtl="0" algn="l">
              <a:lnSpc>
                <a:spcPct val="150000"/>
              </a:lnSpc>
              <a:spcBef>
                <a:spcPts val="200"/>
              </a:spcBef>
              <a:spcAft>
                <a:spcPts val="0"/>
              </a:spcAft>
              <a:buClr>
                <a:schemeClr val="dk1"/>
              </a:buClr>
              <a:buSzPts val="500"/>
              <a:buFont typeface="Libre Baskerville"/>
              <a:buNone/>
            </a:pPr>
            <a:r>
              <a:rPr b="1" i="0" lang="en-US" sz="2000" u="none" cap="none" strike="noStrike">
                <a:solidFill>
                  <a:schemeClr val="dk1"/>
                </a:solidFill>
                <a:latin typeface="Libre Baskerville"/>
                <a:ea typeface="Libre Baskerville"/>
                <a:cs typeface="Libre Baskerville"/>
                <a:sym typeface="Libre Baskerville"/>
              </a:rPr>
              <a:t>Cholesterol</a:t>
            </a:r>
            <a:endParaRPr/>
          </a:p>
          <a:p>
            <a:pPr indent="0" lvl="0" marL="0" marR="0" rtl="0" algn="l">
              <a:lnSpc>
                <a:spcPct val="150000"/>
              </a:lnSpc>
              <a:spcBef>
                <a:spcPts val="0"/>
              </a:spcBef>
              <a:spcAft>
                <a:spcPts val="0"/>
              </a:spcAft>
              <a:buClr>
                <a:schemeClr val="dk1"/>
              </a:buClr>
              <a:buSzPts val="500"/>
              <a:buFont typeface="Libre Baskerville"/>
              <a:buNone/>
            </a:pPr>
            <a:r>
              <a:rPr b="1" i="0" lang="en-US" sz="2000" u="none" cap="none" strike="noStrike">
                <a:solidFill>
                  <a:schemeClr val="dk1"/>
                </a:solidFill>
                <a:latin typeface="Libre Baskerville"/>
                <a:ea typeface="Libre Baskerville"/>
                <a:cs typeface="Libre Baskerville"/>
                <a:sym typeface="Libre Baskerville"/>
              </a:rPr>
              <a:t>Colds &amp; flu</a:t>
            </a:r>
            <a:endParaRPr/>
          </a:p>
          <a:p>
            <a:pPr indent="0" lvl="0" marL="0" marR="0" rtl="0" algn="l">
              <a:lnSpc>
                <a:spcPct val="150000"/>
              </a:lnSpc>
              <a:spcBef>
                <a:spcPts val="0"/>
              </a:spcBef>
              <a:spcAft>
                <a:spcPts val="0"/>
              </a:spcAft>
              <a:buClr>
                <a:schemeClr val="dk1"/>
              </a:buClr>
              <a:buSzPts val="500"/>
              <a:buFont typeface="Libre Baskerville"/>
              <a:buNone/>
            </a:pPr>
            <a:r>
              <a:rPr b="1" i="0" lang="en-US" sz="2000" u="none" cap="none" strike="noStrike">
                <a:solidFill>
                  <a:schemeClr val="dk1"/>
                </a:solidFill>
                <a:latin typeface="Libre Baskerville"/>
                <a:ea typeface="Libre Baskerville"/>
                <a:cs typeface="Libre Baskerville"/>
                <a:sym typeface="Libre Baskerville"/>
              </a:rPr>
              <a:t>Diabetes</a:t>
            </a:r>
            <a:r>
              <a:rPr b="0" i="0" lang="en-US" sz="2000" u="none" cap="none" strike="noStrike">
                <a:solidFill>
                  <a:schemeClr val="dk1"/>
                </a:solidFill>
                <a:latin typeface="Libre Baskerville"/>
                <a:ea typeface="Libre Baskerville"/>
                <a:cs typeface="Libre Baskerville"/>
                <a:sym typeface="Libre Baskerville"/>
              </a:rPr>
              <a:t>, Type 1 and 2</a:t>
            </a:r>
            <a:endParaRPr/>
          </a:p>
        </p:txBody>
      </p:sp>
      <p:pic>
        <p:nvPicPr>
          <p:cNvPr id="272" name="Google Shape;272;p39"/>
          <p:cNvPicPr preferRelativeResize="0"/>
          <p:nvPr/>
        </p:nvPicPr>
        <p:blipFill rotWithShape="1">
          <a:blip r:embed="rId3">
            <a:alphaModFix/>
          </a:blip>
          <a:srcRect b="0" l="0" r="0" t="0"/>
          <a:stretch/>
        </p:blipFill>
        <p:spPr>
          <a:xfrm>
            <a:off x="1571349" y="3352800"/>
            <a:ext cx="1854493" cy="1237874"/>
          </a:xfrm>
          <a:prstGeom prst="rect">
            <a:avLst/>
          </a:prstGeom>
          <a:noFill/>
          <a:ln>
            <a:noFill/>
          </a:ln>
        </p:spPr>
      </p:pic>
      <p:pic>
        <p:nvPicPr>
          <p:cNvPr id="273" name="Google Shape;273;p39"/>
          <p:cNvPicPr preferRelativeResize="0"/>
          <p:nvPr/>
        </p:nvPicPr>
        <p:blipFill rotWithShape="1">
          <a:blip r:embed="rId4">
            <a:alphaModFix/>
          </a:blip>
          <a:srcRect b="0" l="0" r="0" t="0"/>
          <a:stretch/>
        </p:blipFill>
        <p:spPr>
          <a:xfrm>
            <a:off x="1528338" y="1676400"/>
            <a:ext cx="1896449" cy="1232932"/>
          </a:xfrm>
          <a:prstGeom prst="rect">
            <a:avLst/>
          </a:prstGeom>
          <a:noFill/>
          <a:ln>
            <a:noFill/>
          </a:ln>
        </p:spPr>
      </p:pic>
      <p:pic>
        <p:nvPicPr>
          <p:cNvPr descr="http://az616578.vo.msecnd.net/files/2016/03/26/6359454813100623841180456097_diabetesmeter.jpg" id="274" name="Google Shape;274;p39"/>
          <p:cNvPicPr preferRelativeResize="0"/>
          <p:nvPr/>
        </p:nvPicPr>
        <p:blipFill rotWithShape="1">
          <a:blip r:embed="rId5">
            <a:alphaModFix/>
          </a:blip>
          <a:srcRect b="0" l="0" r="0" t="0"/>
          <a:stretch/>
        </p:blipFill>
        <p:spPr>
          <a:xfrm>
            <a:off x="1512739" y="4724400"/>
            <a:ext cx="1914025" cy="12801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Source Sans Pro"/>
              <a:buNone/>
            </a:pPr>
            <a:r>
              <a:rPr b="1" i="0" lang="en-US" sz="4400" u="none" cap="none" strike="noStrike">
                <a:solidFill>
                  <a:srgbClr val="000000"/>
                </a:solidFill>
              </a:rPr>
              <a:t>more…</a:t>
            </a:r>
            <a:endParaRPr/>
          </a:p>
        </p:txBody>
      </p:sp>
      <p:sp>
        <p:nvSpPr>
          <p:cNvPr id="281" name="Google Shape;281;p40"/>
          <p:cNvSpPr/>
          <p:nvPr/>
        </p:nvSpPr>
        <p:spPr>
          <a:xfrm>
            <a:off x="3768450" y="361922"/>
            <a:ext cx="4419600" cy="6275400"/>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Fatigue</a:t>
            </a:r>
            <a:endParaRPr/>
          </a:p>
          <a:p>
            <a:pPr indent="0" lvl="0" marL="0" marR="0" rtl="0" algn="l">
              <a:lnSpc>
                <a:spcPct val="200000"/>
              </a:lnSpc>
              <a:spcBef>
                <a:spcPts val="80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Gum Disease / Decay</a:t>
            </a:r>
            <a:endParaRPr/>
          </a:p>
          <a:p>
            <a:pPr indent="0" lvl="0" marL="0" marR="0" rtl="0" algn="l">
              <a:lnSpc>
                <a:spcPct val="200000"/>
              </a:lnSpc>
              <a:spcBef>
                <a:spcPts val="80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Kidney Disease &amp; Stones</a:t>
            </a:r>
            <a:endParaRPr/>
          </a:p>
          <a:p>
            <a:pPr indent="0" lvl="0" marL="0" marR="0" rtl="0" algn="l">
              <a:lnSpc>
                <a:spcPct val="200000"/>
              </a:lnSpc>
              <a:spcBef>
                <a:spcPts val="80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Obesity</a:t>
            </a:r>
            <a:endParaRPr/>
          </a:p>
          <a:p>
            <a:pPr indent="0" lvl="0" marL="0" marR="0" rtl="0" algn="l">
              <a:lnSpc>
                <a:spcPct val="200000"/>
              </a:lnSpc>
              <a:spcBef>
                <a:spcPts val="80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Psoriasis</a:t>
            </a:r>
            <a:endParaRPr/>
          </a:p>
          <a:p>
            <a:pPr indent="0" lvl="0" marL="0" marR="0" rtl="0" algn="l">
              <a:lnSpc>
                <a:spcPct val="200000"/>
              </a:lnSpc>
              <a:spcBef>
                <a:spcPts val="80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Sinusitis</a:t>
            </a:r>
            <a:endParaRPr/>
          </a:p>
          <a:p>
            <a:pPr indent="0" lvl="0" marL="0" marR="0" rtl="0" algn="l">
              <a:lnSpc>
                <a:spcPct val="200000"/>
              </a:lnSpc>
              <a:spcBef>
                <a:spcPts val="800"/>
              </a:spcBef>
              <a:spcAft>
                <a:spcPts val="0"/>
              </a:spcAft>
              <a:buClr>
                <a:schemeClr val="dk1"/>
              </a:buClr>
              <a:buSzPts val="600"/>
              <a:buFont typeface="Arial"/>
              <a:buNone/>
            </a:pPr>
            <a:r>
              <a:rPr b="1" i="0" lang="en-US" sz="2400" u="none" cap="none" strike="noStrike">
                <a:solidFill>
                  <a:schemeClr val="dk1"/>
                </a:solidFill>
                <a:latin typeface="Arial"/>
                <a:ea typeface="Arial"/>
                <a:cs typeface="Arial"/>
                <a:sym typeface="Arial"/>
              </a:rPr>
              <a:t>UTI’s-Vaginal Yeast </a:t>
            </a:r>
            <a:endParaRPr/>
          </a:p>
          <a:p>
            <a:pPr indent="0" lvl="0" marL="0" marR="0" rtl="0" algn="l">
              <a:lnSpc>
                <a:spcPct val="200000"/>
              </a:lnSpc>
              <a:spcBef>
                <a:spcPts val="800"/>
              </a:spcBef>
              <a:spcAft>
                <a:spcPts val="0"/>
              </a:spcAft>
              <a:buClr>
                <a:srgbClr val="000000"/>
              </a:buClr>
              <a:buSzPts val="600"/>
              <a:buFont typeface="Arial"/>
              <a:buNone/>
            </a:pPr>
            <a:r>
              <a:t/>
            </a:r>
            <a:endParaRPr b="1" i="0" sz="2400" u="none" cap="none" strike="noStrike">
              <a:solidFill>
                <a:schemeClr val="dk1"/>
              </a:solidFill>
              <a:latin typeface="Arial"/>
              <a:ea typeface="Arial"/>
              <a:cs typeface="Arial"/>
              <a:sym typeface="Arial"/>
            </a:endParaRPr>
          </a:p>
        </p:txBody>
      </p:sp>
      <p:pic>
        <p:nvPicPr>
          <p:cNvPr id="282" name="Google Shape;282;p40"/>
          <p:cNvPicPr preferRelativeResize="0"/>
          <p:nvPr/>
        </p:nvPicPr>
        <p:blipFill rotWithShape="1">
          <a:blip r:embed="rId3">
            <a:alphaModFix/>
          </a:blip>
          <a:srcRect b="0" l="0" r="0" t="0"/>
          <a:stretch/>
        </p:blipFill>
        <p:spPr>
          <a:xfrm>
            <a:off x="1909286" y="1600200"/>
            <a:ext cx="1367177" cy="1369268"/>
          </a:xfrm>
          <a:prstGeom prst="rect">
            <a:avLst/>
          </a:prstGeom>
          <a:noFill/>
          <a:ln>
            <a:noFill/>
          </a:ln>
        </p:spPr>
      </p:pic>
      <p:pic>
        <p:nvPicPr>
          <p:cNvPr id="283" name="Google Shape;283;p40"/>
          <p:cNvPicPr preferRelativeResize="0"/>
          <p:nvPr/>
        </p:nvPicPr>
        <p:blipFill rotWithShape="1">
          <a:blip r:embed="rId4">
            <a:alphaModFix/>
          </a:blip>
          <a:srcRect b="0" l="0" r="0" t="0"/>
          <a:stretch/>
        </p:blipFill>
        <p:spPr>
          <a:xfrm>
            <a:off x="1799936" y="3276600"/>
            <a:ext cx="1476541" cy="1476541"/>
          </a:xfrm>
          <a:prstGeom prst="rect">
            <a:avLst/>
          </a:prstGeom>
          <a:noFill/>
          <a:ln>
            <a:noFill/>
          </a:ln>
        </p:spPr>
      </p:pic>
      <p:pic>
        <p:nvPicPr>
          <p:cNvPr id="284" name="Google Shape;284;p40"/>
          <p:cNvPicPr preferRelativeResize="0"/>
          <p:nvPr/>
        </p:nvPicPr>
        <p:blipFill rotWithShape="1">
          <a:blip r:embed="rId5">
            <a:alphaModFix/>
          </a:blip>
          <a:srcRect b="0" l="0" r="0" t="0"/>
          <a:stretch/>
        </p:blipFill>
        <p:spPr>
          <a:xfrm>
            <a:off x="1427595" y="5015345"/>
            <a:ext cx="1844460" cy="1232932"/>
          </a:xfrm>
          <a:prstGeom prst="rect">
            <a:avLst/>
          </a:prstGeom>
          <a:noFill/>
          <a:ln>
            <a:noFill/>
          </a:ln>
        </p:spPr>
      </p:pic>
      <p:sp>
        <p:nvSpPr>
          <p:cNvPr id="285" name="Google Shape;285;p40"/>
          <p:cNvSpPr txBox="1"/>
          <p:nvPr>
            <p:ph idx="1" type="body"/>
          </p:nvPr>
        </p:nvSpPr>
        <p:spPr>
          <a:xfrm>
            <a:off x="914400" y="1447800"/>
            <a:ext cx="7772400" cy="4572000"/>
          </a:xfrm>
          <a:prstGeom prst="rect">
            <a:avLst/>
          </a:prstGeom>
        </p:spPr>
        <p:txBody>
          <a:bodyPr anchorCtr="0" anchor="t" bIns="91425" lIns="91425" spcFirstLastPara="1" rIns="91425" wrap="square" tIns="91425">
            <a:noAutofit/>
          </a:bodyPr>
          <a:lstStyle/>
          <a:p>
            <a:pPr indent="0" lvl="0" marL="0" rtl="0" algn="l">
              <a:spcBef>
                <a:spcPts val="58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1"/>
          <p:cNvSpPr txBox="1"/>
          <p:nvPr>
            <p:ph type="title"/>
          </p:nvPr>
        </p:nvSpPr>
        <p:spPr>
          <a:xfrm>
            <a:off x="762000" y="303596"/>
            <a:ext cx="7772400" cy="809400"/>
          </a:xfrm>
          <a:prstGeom prst="rect">
            <a:avLst/>
          </a:prstGeom>
          <a:noFill/>
          <a:ln>
            <a:noFill/>
          </a:ln>
        </p:spPr>
        <p:txBody>
          <a:bodyPr anchorCtr="0" anchor="b" bIns="91425"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Source Sans Pro"/>
              <a:buNone/>
            </a:pPr>
            <a:r>
              <a:rPr b="1" i="0" lang="en-US" sz="4400" u="none" cap="none" strike="noStrike">
                <a:solidFill>
                  <a:srgbClr val="000000"/>
                </a:solidFill>
              </a:rPr>
              <a:t>Gut—Brain / Nerves / Mood</a:t>
            </a:r>
            <a:endParaRPr/>
          </a:p>
        </p:txBody>
      </p:sp>
      <p:grpSp>
        <p:nvGrpSpPr>
          <p:cNvPr id="292" name="Google Shape;292;p41"/>
          <p:cNvGrpSpPr/>
          <p:nvPr/>
        </p:nvGrpSpPr>
        <p:grpSpPr>
          <a:xfrm>
            <a:off x="939800" y="1371600"/>
            <a:ext cx="7258072" cy="2473714"/>
            <a:chOff x="812799" y="1524000"/>
            <a:chExt cx="7258072" cy="2473714"/>
          </a:xfrm>
        </p:grpSpPr>
        <p:pic>
          <p:nvPicPr>
            <p:cNvPr id="293" name="Google Shape;293;p41"/>
            <p:cNvPicPr preferRelativeResize="0"/>
            <p:nvPr/>
          </p:nvPicPr>
          <p:blipFill rotWithShape="1">
            <a:blip r:embed="rId3">
              <a:alphaModFix/>
            </a:blip>
            <a:srcRect b="0" l="0" r="0" t="0"/>
            <a:stretch/>
          </p:blipFill>
          <p:spPr>
            <a:xfrm>
              <a:off x="4775198" y="1524000"/>
              <a:ext cx="3295673" cy="2473714"/>
            </a:xfrm>
            <a:prstGeom prst="rect">
              <a:avLst/>
            </a:prstGeom>
            <a:noFill/>
            <a:ln>
              <a:noFill/>
            </a:ln>
          </p:spPr>
        </p:pic>
        <p:pic>
          <p:nvPicPr>
            <p:cNvPr descr="A microscopic view of the Clostridium difficile bacterium" id="294" name="Google Shape;294;p41"/>
            <p:cNvPicPr preferRelativeResize="0"/>
            <p:nvPr/>
          </p:nvPicPr>
          <p:blipFill rotWithShape="1">
            <a:blip r:embed="rId4">
              <a:alphaModFix/>
            </a:blip>
            <a:srcRect b="0" l="0" r="0" t="0"/>
            <a:stretch/>
          </p:blipFill>
          <p:spPr>
            <a:xfrm>
              <a:off x="812799" y="1524000"/>
              <a:ext cx="3962267" cy="2473074"/>
            </a:xfrm>
            <a:prstGeom prst="rect">
              <a:avLst/>
            </a:prstGeom>
            <a:noFill/>
            <a:ln>
              <a:noFill/>
            </a:ln>
          </p:spPr>
        </p:pic>
      </p:grpSp>
      <p:grpSp>
        <p:nvGrpSpPr>
          <p:cNvPr id="295" name="Google Shape;295;p41"/>
          <p:cNvGrpSpPr/>
          <p:nvPr/>
        </p:nvGrpSpPr>
        <p:grpSpPr>
          <a:xfrm>
            <a:off x="838200" y="4038600"/>
            <a:ext cx="7774500" cy="2539157"/>
            <a:chOff x="1447800" y="4038600"/>
            <a:chExt cx="7774500" cy="2539157"/>
          </a:xfrm>
        </p:grpSpPr>
        <p:sp>
          <p:nvSpPr>
            <p:cNvPr id="296" name="Google Shape;296;p41"/>
            <p:cNvSpPr/>
            <p:nvPr/>
          </p:nvSpPr>
          <p:spPr>
            <a:xfrm>
              <a:off x="1447800" y="4038600"/>
              <a:ext cx="3766954" cy="2539157"/>
            </a:xfrm>
            <a:prstGeom prst="rect">
              <a:avLst/>
            </a:prstGeom>
            <a:noFill/>
            <a:ln>
              <a:noFill/>
            </a:ln>
          </p:spPr>
          <p:txBody>
            <a:bodyPr anchorCtr="0" anchor="t" bIns="45700" lIns="91425" spcFirstLastPara="1" rIns="91425" wrap="square" tIns="45700">
              <a:noAutofit/>
            </a:bodyPr>
            <a:lstStyle/>
            <a:p>
              <a:pPr indent="-419100" lvl="0" marL="457200" marR="0" rtl="0" algn="l">
                <a:lnSpc>
                  <a:spcPct val="100000"/>
                </a:lnSpc>
                <a:spcBef>
                  <a:spcPts val="0"/>
                </a:spcBef>
                <a:spcAft>
                  <a:spcPts val="0"/>
                </a:spcAft>
                <a:buClr>
                  <a:schemeClr val="dk1"/>
                </a:buClr>
                <a:buSzPts val="3000"/>
                <a:buFont typeface="Arial"/>
                <a:buChar char="•"/>
              </a:pPr>
              <a:r>
                <a:rPr b="1" i="0" lang="en-US" sz="3000" u="none" cap="none" strike="noStrike">
                  <a:solidFill>
                    <a:schemeClr val="dk1"/>
                  </a:solidFill>
                  <a:latin typeface="Libre Baskerville"/>
                  <a:ea typeface="Libre Baskerville"/>
                  <a:cs typeface="Libre Baskerville"/>
                  <a:sym typeface="Libre Baskerville"/>
                </a:rPr>
                <a:t>Anxiety</a:t>
              </a:r>
              <a:endParaRPr/>
            </a:p>
            <a:p>
              <a:pPr indent="-419100" lvl="0" marL="457200" marR="0" rtl="0" algn="l">
                <a:lnSpc>
                  <a:spcPct val="100000"/>
                </a:lnSpc>
                <a:spcBef>
                  <a:spcPts val="400"/>
                </a:spcBef>
                <a:spcAft>
                  <a:spcPts val="0"/>
                </a:spcAft>
                <a:buClr>
                  <a:srgbClr val="C00000"/>
                </a:buClr>
                <a:buSzPts val="3000"/>
                <a:buFont typeface="Arial"/>
                <a:buChar char="•"/>
              </a:pPr>
              <a:r>
                <a:rPr b="1" i="0" lang="en-US" sz="3000" u="none" cap="none" strike="noStrike">
                  <a:solidFill>
                    <a:srgbClr val="C00000"/>
                  </a:solidFill>
                  <a:latin typeface="Libre Baskerville"/>
                  <a:ea typeface="Libre Baskerville"/>
                  <a:cs typeface="Libre Baskerville"/>
                  <a:sym typeface="Libre Baskerville"/>
                </a:rPr>
                <a:t>Autism</a:t>
              </a:r>
              <a:endParaRPr/>
            </a:p>
            <a:p>
              <a:pPr indent="-419100" lvl="0" marL="457200" marR="0" rtl="0" algn="l">
                <a:lnSpc>
                  <a:spcPct val="100000"/>
                </a:lnSpc>
                <a:spcBef>
                  <a:spcPts val="400"/>
                </a:spcBef>
                <a:spcAft>
                  <a:spcPts val="0"/>
                </a:spcAft>
                <a:buClr>
                  <a:srgbClr val="C00000"/>
                </a:buClr>
                <a:buSzPts val="3000"/>
                <a:buFont typeface="Arial"/>
                <a:buChar char="•"/>
              </a:pPr>
              <a:r>
                <a:rPr b="1" i="0" lang="en-US" sz="3000" u="none" cap="none" strike="noStrike">
                  <a:solidFill>
                    <a:srgbClr val="C00000"/>
                  </a:solidFill>
                  <a:latin typeface="Libre Baskerville"/>
                  <a:ea typeface="Libre Baskerville"/>
                  <a:cs typeface="Libre Baskerville"/>
                  <a:sym typeface="Libre Baskerville"/>
                </a:rPr>
                <a:t>Alzheimer’s</a:t>
              </a:r>
              <a:endParaRPr/>
            </a:p>
            <a:p>
              <a:pPr indent="-419100" lvl="0" marL="457200" marR="0" rtl="0" algn="l">
                <a:lnSpc>
                  <a:spcPct val="100000"/>
                </a:lnSpc>
                <a:spcBef>
                  <a:spcPts val="400"/>
                </a:spcBef>
                <a:spcAft>
                  <a:spcPts val="0"/>
                </a:spcAft>
                <a:buClr>
                  <a:schemeClr val="dk1"/>
                </a:buClr>
                <a:buSzPts val="3000"/>
                <a:buFont typeface="Arial"/>
                <a:buChar char="•"/>
              </a:pPr>
              <a:r>
                <a:rPr b="1" i="0" lang="en-US" sz="3000" u="none" cap="none" strike="noStrike">
                  <a:solidFill>
                    <a:schemeClr val="dk1"/>
                  </a:solidFill>
                  <a:latin typeface="Libre Baskerville"/>
                  <a:ea typeface="Libre Baskerville"/>
                  <a:cs typeface="Libre Baskerville"/>
                  <a:sym typeface="Libre Baskerville"/>
                </a:rPr>
                <a:t>Brain Injury</a:t>
              </a:r>
              <a:endParaRPr/>
            </a:p>
          </p:txBody>
        </p:sp>
        <p:sp>
          <p:nvSpPr>
            <p:cNvPr id="297" name="Google Shape;297;p41"/>
            <p:cNvSpPr/>
            <p:nvPr/>
          </p:nvSpPr>
          <p:spPr>
            <a:xfrm>
              <a:off x="4913100" y="4038600"/>
              <a:ext cx="4309200" cy="2462100"/>
            </a:xfrm>
            <a:prstGeom prst="rect">
              <a:avLst/>
            </a:prstGeom>
            <a:noFill/>
            <a:ln>
              <a:noFill/>
            </a:ln>
          </p:spPr>
          <p:txBody>
            <a:bodyPr anchorCtr="0" anchor="t" bIns="45700" lIns="91425" spcFirstLastPara="1" rIns="91425" wrap="square" tIns="45700">
              <a:noAutofit/>
            </a:bodyPr>
            <a:lstStyle/>
            <a:p>
              <a:pPr indent="-533400" lvl="0" marL="571500" marR="0" rtl="0" algn="l">
                <a:lnSpc>
                  <a:spcPct val="100000"/>
                </a:lnSpc>
                <a:spcBef>
                  <a:spcPts val="0"/>
                </a:spcBef>
                <a:spcAft>
                  <a:spcPts val="0"/>
                </a:spcAft>
                <a:buClr>
                  <a:schemeClr val="dk1"/>
                </a:buClr>
                <a:buSzPts val="3000"/>
                <a:buFont typeface="Arial"/>
                <a:buChar char="•"/>
              </a:pPr>
              <a:r>
                <a:rPr b="1" i="0" lang="en-US" sz="3000" u="none" cap="none" strike="noStrike">
                  <a:solidFill>
                    <a:schemeClr val="dk1"/>
                  </a:solidFill>
                  <a:latin typeface="Libre Baskerville"/>
                  <a:ea typeface="Libre Baskerville"/>
                  <a:cs typeface="Libre Baskerville"/>
                  <a:sym typeface="Libre Baskerville"/>
                </a:rPr>
                <a:t>Depression</a:t>
              </a:r>
              <a:endParaRPr/>
            </a:p>
            <a:p>
              <a:pPr indent="-533400" lvl="0" marL="571500" marR="0" rtl="0" algn="l">
                <a:lnSpc>
                  <a:spcPct val="100000"/>
                </a:lnSpc>
                <a:spcBef>
                  <a:spcPts val="400"/>
                </a:spcBef>
                <a:spcAft>
                  <a:spcPts val="0"/>
                </a:spcAft>
                <a:buClr>
                  <a:srgbClr val="C00000"/>
                </a:buClr>
                <a:buSzPts val="3000"/>
                <a:buFont typeface="Arial"/>
                <a:buChar char="•"/>
              </a:pPr>
              <a:r>
                <a:rPr b="1" i="0" lang="en-US" sz="3000" u="none" cap="none" strike="noStrike">
                  <a:solidFill>
                    <a:srgbClr val="C00000"/>
                  </a:solidFill>
                  <a:latin typeface="Libre Baskerville"/>
                  <a:ea typeface="Libre Baskerville"/>
                  <a:cs typeface="Libre Baskerville"/>
                  <a:sym typeface="Libre Baskerville"/>
                </a:rPr>
                <a:t>Mental Illness</a:t>
              </a:r>
              <a:endParaRPr/>
            </a:p>
            <a:p>
              <a:pPr indent="-533400" lvl="0" marL="571500" marR="0" rtl="0" algn="l">
                <a:lnSpc>
                  <a:spcPct val="100000"/>
                </a:lnSpc>
                <a:spcBef>
                  <a:spcPts val="400"/>
                </a:spcBef>
                <a:spcAft>
                  <a:spcPts val="0"/>
                </a:spcAft>
                <a:buClr>
                  <a:schemeClr val="dk1"/>
                </a:buClr>
                <a:buSzPts val="3000"/>
                <a:buFont typeface="Arial"/>
                <a:buChar char="•"/>
              </a:pPr>
              <a:r>
                <a:rPr b="1" i="0" lang="en-US" sz="3000" u="none" cap="none" strike="noStrike">
                  <a:solidFill>
                    <a:schemeClr val="dk1"/>
                  </a:solidFill>
                  <a:latin typeface="Libre Baskerville"/>
                  <a:ea typeface="Libre Baskerville"/>
                  <a:cs typeface="Libre Baskerville"/>
                  <a:sym typeface="Libre Baskerville"/>
                </a:rPr>
                <a:t>Multiple Sclerosis</a:t>
              </a:r>
              <a:endParaRPr/>
            </a:p>
            <a:p>
              <a:pPr indent="-533400" lvl="0" marL="571500" marR="0" rtl="0" algn="l">
                <a:lnSpc>
                  <a:spcPct val="100000"/>
                </a:lnSpc>
                <a:spcBef>
                  <a:spcPts val="400"/>
                </a:spcBef>
                <a:spcAft>
                  <a:spcPts val="0"/>
                </a:spcAft>
                <a:buClr>
                  <a:schemeClr val="dk1"/>
                </a:buClr>
                <a:buSzPts val="3000"/>
                <a:buFont typeface="Arial"/>
                <a:buChar char="•"/>
              </a:pPr>
              <a:r>
                <a:rPr b="1" i="0" lang="en-US" sz="3000" u="none" cap="none" strike="noStrike">
                  <a:solidFill>
                    <a:schemeClr val="dk1"/>
                  </a:solidFill>
                  <a:latin typeface="Libre Baskerville"/>
                  <a:ea typeface="Libre Baskerville"/>
                  <a:cs typeface="Libre Baskerville"/>
                  <a:sym typeface="Libre Baskerville"/>
                </a:rPr>
                <a:t>Stress</a:t>
              </a:r>
              <a:endParaRPr/>
            </a:p>
          </p:txBody>
        </p:sp>
      </p:grpSp>
      <p:sp>
        <p:nvSpPr>
          <p:cNvPr id="298" name="Google Shape;298;p41"/>
          <p:cNvSpPr txBox="1"/>
          <p:nvPr>
            <p:ph idx="1" type="body"/>
          </p:nvPr>
        </p:nvSpPr>
        <p:spPr>
          <a:xfrm>
            <a:off x="914400" y="1447800"/>
            <a:ext cx="7772400" cy="4572000"/>
          </a:xfrm>
          <a:prstGeom prst="rect">
            <a:avLst/>
          </a:prstGeom>
        </p:spPr>
        <p:txBody>
          <a:bodyPr anchorCtr="0" anchor="t" bIns="91425" lIns="91425" spcFirstLastPara="1" rIns="91425" wrap="square" tIns="91425">
            <a:noAutofit/>
          </a:bodyPr>
          <a:lstStyle/>
          <a:p>
            <a:pPr indent="0" lvl="0" marL="0" rtl="0" algn="l">
              <a:spcBef>
                <a:spcPts val="58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Screen Shot 2019-02-13 at 12.05.36 AM.png" id="121" name="Google Shape;121;p15"/>
          <p:cNvPicPr preferRelativeResize="0"/>
          <p:nvPr/>
        </p:nvPicPr>
        <p:blipFill rotWithShape="1">
          <a:blip r:embed="rId3">
            <a:alphaModFix/>
          </a:blip>
          <a:srcRect b="0" l="0" r="0" t="0"/>
          <a:stretch/>
        </p:blipFill>
        <p:spPr>
          <a:xfrm>
            <a:off x="2222500" y="88175"/>
            <a:ext cx="4280975" cy="6581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2"/>
          <p:cNvSpPr txBox="1"/>
          <p:nvPr>
            <p:ph type="title"/>
          </p:nvPr>
        </p:nvSpPr>
        <p:spPr>
          <a:xfrm>
            <a:off x="914400" y="274648"/>
            <a:ext cx="7772400" cy="988200"/>
          </a:xfrm>
          <a:prstGeom prst="rect">
            <a:avLst/>
          </a:prstGeom>
          <a:noFill/>
          <a:ln>
            <a:noFill/>
          </a:ln>
        </p:spPr>
        <p:txBody>
          <a:bodyPr anchorCtr="0" anchor="b" bIns="91425"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Source Sans Pro"/>
              <a:buNone/>
            </a:pPr>
            <a:r>
              <a:rPr b="1" i="0" lang="en-US" sz="4400" u="none" cap="none" strike="noStrike">
                <a:solidFill>
                  <a:srgbClr val="000000"/>
                </a:solidFill>
              </a:rPr>
              <a:t>HOW do they do it ???</a:t>
            </a:r>
            <a:endParaRPr/>
          </a:p>
        </p:txBody>
      </p:sp>
      <p:sp>
        <p:nvSpPr>
          <p:cNvPr id="305" name="Google Shape;305;p4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50000"/>
              </a:lnSpc>
              <a:spcBef>
                <a:spcPts val="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Change </a:t>
            </a:r>
            <a:r>
              <a:rPr i="1" lang="en-US" sz="2600" u="none" cap="none" strike="noStrike">
                <a:solidFill>
                  <a:srgbClr val="C00000"/>
                </a:solidFill>
                <a:latin typeface="Libre Baskerville"/>
                <a:ea typeface="Libre Baskerville"/>
                <a:cs typeface="Libre Baskerville"/>
                <a:sym typeface="Libre Baskerville"/>
              </a:rPr>
              <a:t>how</a:t>
            </a:r>
            <a:r>
              <a:rPr i="0" lang="en-US" sz="2600" u="none" cap="none" strike="noStrike">
                <a:solidFill>
                  <a:schemeClr val="dk1"/>
                </a:solidFill>
                <a:latin typeface="Libre Baskerville"/>
                <a:ea typeface="Libre Baskerville"/>
                <a:cs typeface="Libre Baskerville"/>
                <a:sym typeface="Libre Baskerville"/>
              </a:rPr>
              <a:t> </a:t>
            </a:r>
            <a:r>
              <a:rPr i="0" lang="en-US" sz="2600" u="none" cap="none" strike="noStrike">
                <a:solidFill>
                  <a:srgbClr val="C00000"/>
                </a:solidFill>
                <a:latin typeface="Libre Baskerville"/>
                <a:ea typeface="Libre Baskerville"/>
                <a:cs typeface="Libre Baskerville"/>
                <a:sym typeface="Libre Baskerville"/>
              </a:rPr>
              <a:t>our genes behave</a:t>
            </a:r>
            <a:endParaRPr/>
          </a:p>
          <a:p>
            <a:pPr indent="-274320" lvl="0" marL="274320" marR="0" rtl="0" algn="l">
              <a:lnSpc>
                <a:spcPct val="150000"/>
              </a:lnSpc>
              <a:spcBef>
                <a:spcPts val="120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Alter </a:t>
            </a:r>
            <a:r>
              <a:rPr i="0" lang="en-US" sz="2600" u="none" cap="none" strike="noStrike">
                <a:solidFill>
                  <a:srgbClr val="C00000"/>
                </a:solidFill>
                <a:latin typeface="Libre Baskerville"/>
                <a:ea typeface="Libre Baskerville"/>
                <a:cs typeface="Libre Baskerville"/>
                <a:sym typeface="Libre Baskerville"/>
              </a:rPr>
              <a:t>genes </a:t>
            </a:r>
            <a:r>
              <a:rPr i="0" lang="en-US" sz="2600" u="none" cap="none" strike="noStrike">
                <a:solidFill>
                  <a:schemeClr val="dk1"/>
                </a:solidFill>
                <a:latin typeface="Libre Baskerville"/>
                <a:ea typeface="Libre Baskerville"/>
                <a:cs typeface="Libre Baskerville"/>
                <a:sym typeface="Libre Baskerville"/>
              </a:rPr>
              <a:t>of </a:t>
            </a:r>
            <a:r>
              <a:rPr i="0" lang="en-US" sz="2600" u="none" cap="none" strike="noStrike">
                <a:solidFill>
                  <a:srgbClr val="C00000"/>
                </a:solidFill>
                <a:latin typeface="Libre Baskerville"/>
                <a:ea typeface="Libre Baskerville"/>
                <a:cs typeface="Libre Baskerville"/>
                <a:sym typeface="Libre Baskerville"/>
              </a:rPr>
              <a:t>other microbes</a:t>
            </a:r>
            <a:endParaRPr/>
          </a:p>
          <a:p>
            <a:pPr indent="-274320" lvl="0" marL="274320" marR="0" rtl="0" algn="l">
              <a:lnSpc>
                <a:spcPct val="150000"/>
              </a:lnSpc>
              <a:spcBef>
                <a:spcPts val="120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Reduce </a:t>
            </a:r>
            <a:r>
              <a:rPr i="0" lang="en-US" sz="2600" u="none" cap="none" strike="noStrike">
                <a:solidFill>
                  <a:srgbClr val="C00000"/>
                </a:solidFill>
                <a:latin typeface="Libre Baskerville"/>
                <a:ea typeface="Libre Baskerville"/>
                <a:cs typeface="Libre Baskerville"/>
                <a:sym typeface="Libre Baskerville"/>
              </a:rPr>
              <a:t>inflammation</a:t>
            </a:r>
            <a:endParaRPr/>
          </a:p>
          <a:p>
            <a:pPr indent="-274320" lvl="0" marL="274320" marR="0" rtl="0" algn="l">
              <a:lnSpc>
                <a:spcPct val="150000"/>
              </a:lnSpc>
              <a:spcBef>
                <a:spcPts val="120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Reduce </a:t>
            </a:r>
            <a:r>
              <a:rPr i="0" lang="en-US" sz="2600" u="none" cap="none" strike="noStrike">
                <a:solidFill>
                  <a:srgbClr val="C00000"/>
                </a:solidFill>
                <a:latin typeface="Libre Baskerville"/>
                <a:ea typeface="Libre Baskerville"/>
                <a:cs typeface="Libre Baskerville"/>
                <a:sym typeface="Libre Baskerville"/>
              </a:rPr>
              <a:t>hormone excess</a:t>
            </a:r>
            <a:endParaRPr i="0" sz="2600" u="none" cap="none" strike="noStrike">
              <a:solidFill>
                <a:srgbClr val="C00000"/>
              </a:solidFill>
              <a:latin typeface="Libre Baskerville"/>
              <a:ea typeface="Libre Baskerville"/>
              <a:cs typeface="Libre Baskerville"/>
              <a:sym typeface="Libre Baskerville"/>
            </a:endParaRPr>
          </a:p>
          <a:p>
            <a:pPr indent="-342900" lvl="2" marL="342900" marR="0" rtl="0" algn="l">
              <a:lnSpc>
                <a:spcPct val="150000"/>
              </a:lnSpc>
              <a:spcBef>
                <a:spcPts val="1200"/>
              </a:spcBef>
              <a:spcAft>
                <a:spcPts val="0"/>
              </a:spcAft>
              <a:buClr>
                <a:srgbClr val="E6AFA9"/>
              </a:buClr>
              <a:buSzPts val="2720"/>
              <a:buFont typeface="Noto Sans Symbols"/>
              <a:buChar char="●"/>
            </a:pPr>
            <a:r>
              <a:rPr b="1" i="0" lang="en-US" sz="3200" u="none" cap="none" strike="noStrike">
                <a:solidFill>
                  <a:schemeClr val="dk1"/>
                </a:solidFill>
                <a:latin typeface="Libre Baskerville"/>
                <a:ea typeface="Libre Baskerville"/>
                <a:cs typeface="Libre Baskerville"/>
                <a:sym typeface="Libre Baskerville"/>
              </a:rPr>
              <a:t>Help immune  function </a:t>
            </a:r>
            <a:endParaRPr b="1" i="0" sz="3200" u="none" cap="none" strike="noStrike">
              <a:solidFill>
                <a:schemeClr val="dk1"/>
              </a:solidFill>
              <a:latin typeface="Libre Baskerville"/>
              <a:ea typeface="Libre Baskerville"/>
              <a:cs typeface="Libre Baskerville"/>
              <a:sym typeface="Libre Baskerville"/>
            </a:endParaRPr>
          </a:p>
          <a:p>
            <a:pPr indent="-342900" lvl="2" marL="342900" marR="0" rtl="0" algn="l">
              <a:lnSpc>
                <a:spcPct val="150000"/>
              </a:lnSpc>
              <a:spcBef>
                <a:spcPts val="1200"/>
              </a:spcBef>
              <a:spcAft>
                <a:spcPts val="0"/>
              </a:spcAft>
              <a:buClr>
                <a:srgbClr val="E6AFA9"/>
              </a:buClr>
              <a:buSzPts val="2720"/>
              <a:buFont typeface="Noto Sans Symbols"/>
              <a:buChar char="●"/>
            </a:pPr>
            <a:r>
              <a:rPr b="1" i="0" lang="en-US" sz="3200" u="none" cap="none" strike="noStrike">
                <a:solidFill>
                  <a:schemeClr val="dk1"/>
                </a:solidFill>
                <a:latin typeface="Libre Baskerville"/>
                <a:ea typeface="Libre Baskerville"/>
                <a:cs typeface="Libre Baskerville"/>
                <a:sym typeface="Libre Baskerville"/>
              </a:rPr>
              <a:t>Help prevent / reverse </a:t>
            </a:r>
            <a:r>
              <a:rPr b="1" i="0" lang="en-US" sz="3200" u="none" cap="none" strike="noStrike">
                <a:solidFill>
                  <a:srgbClr val="C00000"/>
                </a:solidFill>
                <a:latin typeface="Libre Baskerville"/>
                <a:ea typeface="Libre Baskerville"/>
                <a:cs typeface="Libre Baskerville"/>
                <a:sym typeface="Libre Baskerville"/>
              </a:rPr>
              <a:t>leaky gut</a:t>
            </a:r>
            <a:endParaRPr/>
          </a:p>
          <a:p>
            <a:pPr indent="-274320" lvl="0" marL="274320" marR="0" rtl="0" algn="l">
              <a:lnSpc>
                <a:spcPct val="100000"/>
              </a:lnSpc>
              <a:spcBef>
                <a:spcPts val="1000"/>
              </a:spcBef>
              <a:spcAft>
                <a:spcPts val="0"/>
              </a:spcAft>
              <a:buClr>
                <a:schemeClr val="accent1"/>
              </a:buClr>
              <a:buSzPts val="221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3"/>
          <p:cNvSpPr txBox="1"/>
          <p:nvPr>
            <p:ph type="title"/>
          </p:nvPr>
        </p:nvSpPr>
        <p:spPr>
          <a:xfrm>
            <a:off x="914400" y="316121"/>
            <a:ext cx="7772400" cy="796800"/>
          </a:xfrm>
          <a:prstGeom prst="rect">
            <a:avLst/>
          </a:prstGeom>
          <a:noFill/>
          <a:ln>
            <a:noFill/>
          </a:ln>
        </p:spPr>
        <p:txBody>
          <a:bodyPr anchorCtr="0" anchor="b" bIns="91425" lIns="91425" spcFirstLastPara="1" rIns="91425" wrap="square" tIns="45700">
            <a:noAutofit/>
          </a:bodyPr>
          <a:lstStyle/>
          <a:p>
            <a:pPr indent="0" lvl="0" marL="0" marR="0" rtl="0" algn="ctr">
              <a:lnSpc>
                <a:spcPct val="100000"/>
              </a:lnSpc>
              <a:spcBef>
                <a:spcPts val="0"/>
              </a:spcBef>
              <a:spcAft>
                <a:spcPts val="0"/>
              </a:spcAft>
              <a:buClr>
                <a:schemeClr val="dk2"/>
              </a:buClr>
              <a:buSzPts val="4200"/>
              <a:buFont typeface="Source Sans Pro"/>
              <a:buNone/>
            </a:pPr>
            <a:r>
              <a:rPr b="1" i="0" lang="en-US" sz="4200" u="none" cap="none" strike="noStrike">
                <a:solidFill>
                  <a:srgbClr val="000000"/>
                </a:solidFill>
              </a:rPr>
              <a:t> What kills friendly bacteria  ?</a:t>
            </a:r>
            <a:endParaRPr/>
          </a:p>
        </p:txBody>
      </p:sp>
      <p:sp>
        <p:nvSpPr>
          <p:cNvPr id="312" name="Google Shape;312;p43"/>
          <p:cNvSpPr txBox="1"/>
          <p:nvPr/>
        </p:nvSpPr>
        <p:spPr>
          <a:xfrm>
            <a:off x="1608825" y="1449700"/>
            <a:ext cx="6285300" cy="4634400"/>
          </a:xfrm>
          <a:prstGeom prst="rect">
            <a:avLst/>
          </a:prstGeom>
          <a:noFill/>
          <a:ln>
            <a:noFill/>
          </a:ln>
        </p:spPr>
        <p:txBody>
          <a:bodyPr anchorCtr="0" anchor="t" bIns="45700" lIns="91425" spcFirstLastPara="1" rIns="91425" wrap="square" tIns="45700">
            <a:noAutofit/>
          </a:bodyPr>
          <a:lstStyle/>
          <a:p>
            <a:pPr indent="-297180" lvl="0" marL="640080" marR="0" rtl="0" algn="l">
              <a:lnSpc>
                <a:spcPct val="150000"/>
              </a:lnSpc>
              <a:spcBef>
                <a:spcPts val="0"/>
              </a:spcBef>
              <a:spcAft>
                <a:spcPts val="0"/>
              </a:spcAft>
              <a:buClr>
                <a:schemeClr val="dk1"/>
              </a:buClr>
              <a:buSzPts val="2400"/>
              <a:buFont typeface="Libre Baskerville"/>
              <a:buNone/>
            </a:pPr>
            <a:r>
              <a:rPr b="1" i="0" lang="en-US" sz="2400" u="none" cap="none" strike="noStrike">
                <a:solidFill>
                  <a:schemeClr val="dk1"/>
                </a:solidFill>
                <a:latin typeface="Libre Baskerville"/>
                <a:ea typeface="Libre Baskerville"/>
                <a:cs typeface="Libre Baskerville"/>
                <a:sym typeface="Libre Baskerville"/>
              </a:rPr>
              <a:t> What is bad for us is bad for them</a:t>
            </a:r>
            <a:endParaRPr/>
          </a:p>
          <a:p>
            <a:pPr indent="-297180" lvl="0" marL="640080" marR="0" rtl="0" algn="l">
              <a:lnSpc>
                <a:spcPct val="150000"/>
              </a:lnSpc>
              <a:spcBef>
                <a:spcPts val="1000"/>
              </a:spcBef>
              <a:spcAft>
                <a:spcPts val="0"/>
              </a:spcAft>
              <a:buClr>
                <a:schemeClr val="dk1"/>
              </a:buClr>
              <a:buSzPts val="2400"/>
              <a:buFont typeface="Noto Sans Symbols"/>
              <a:buChar char="✓"/>
            </a:pPr>
            <a:r>
              <a:rPr b="1" i="0" lang="en-US" sz="2400" u="none" cap="none" strike="noStrike">
                <a:solidFill>
                  <a:schemeClr val="dk1"/>
                </a:solidFill>
                <a:latin typeface="Libre Baskerville"/>
                <a:ea typeface="Libre Baskerville"/>
                <a:cs typeface="Libre Baskerville"/>
                <a:sym typeface="Libre Baskerville"/>
              </a:rPr>
              <a:t> Antibiotics</a:t>
            </a:r>
            <a:endParaRPr/>
          </a:p>
          <a:p>
            <a:pPr indent="-297180" lvl="0" marL="640080" marR="0" rtl="0" algn="l">
              <a:lnSpc>
                <a:spcPct val="150000"/>
              </a:lnSpc>
              <a:spcBef>
                <a:spcPts val="1000"/>
              </a:spcBef>
              <a:spcAft>
                <a:spcPts val="0"/>
              </a:spcAft>
              <a:buClr>
                <a:schemeClr val="dk1"/>
              </a:buClr>
              <a:buSzPts val="2400"/>
              <a:buFont typeface="Noto Sans Symbols"/>
              <a:buChar char="✓"/>
            </a:pPr>
            <a:r>
              <a:rPr b="1" i="0" lang="en-US" sz="2400" u="none" cap="none" strike="noStrike">
                <a:solidFill>
                  <a:schemeClr val="dk1"/>
                </a:solidFill>
                <a:latin typeface="Libre Baskerville"/>
                <a:ea typeface="Libre Baskerville"/>
                <a:cs typeface="Libre Baskerville"/>
                <a:sym typeface="Libre Baskerville"/>
              </a:rPr>
              <a:t> Chlorine in water</a:t>
            </a:r>
            <a:endParaRPr/>
          </a:p>
          <a:p>
            <a:pPr indent="-297180" lvl="0" marL="640080" marR="0" rtl="0" algn="l">
              <a:lnSpc>
                <a:spcPct val="150000"/>
              </a:lnSpc>
              <a:spcBef>
                <a:spcPts val="1000"/>
              </a:spcBef>
              <a:spcAft>
                <a:spcPts val="0"/>
              </a:spcAft>
              <a:buClr>
                <a:schemeClr val="dk1"/>
              </a:buClr>
              <a:buSzPts val="2400"/>
              <a:buFont typeface="Noto Sans Symbols"/>
              <a:buChar char="✓"/>
            </a:pPr>
            <a:r>
              <a:rPr b="1" i="0" lang="en-US" sz="2400" u="none" cap="none" strike="noStrike">
                <a:solidFill>
                  <a:schemeClr val="dk1"/>
                </a:solidFill>
                <a:latin typeface="Libre Baskerville"/>
                <a:ea typeface="Libre Baskerville"/>
                <a:cs typeface="Libre Baskerville"/>
                <a:sym typeface="Libre Baskerville"/>
              </a:rPr>
              <a:t> Pesticides &amp; herbicides</a:t>
            </a:r>
            <a:endParaRPr/>
          </a:p>
          <a:p>
            <a:pPr indent="-297180" lvl="0" marL="640080" marR="0" rtl="0" algn="l">
              <a:lnSpc>
                <a:spcPct val="150000"/>
              </a:lnSpc>
              <a:spcBef>
                <a:spcPts val="1000"/>
              </a:spcBef>
              <a:spcAft>
                <a:spcPts val="0"/>
              </a:spcAft>
              <a:buClr>
                <a:schemeClr val="dk1"/>
              </a:buClr>
              <a:buSzPts val="2400"/>
              <a:buFont typeface="Noto Sans Symbols"/>
              <a:buChar char="✓"/>
            </a:pPr>
            <a:r>
              <a:rPr b="1" i="0" lang="en-US" sz="2400" u="none" cap="none" strike="noStrike">
                <a:solidFill>
                  <a:schemeClr val="dk1"/>
                </a:solidFill>
                <a:latin typeface="Libre Baskerville"/>
                <a:ea typeface="Libre Baskerville"/>
                <a:cs typeface="Libre Baskerville"/>
                <a:sym typeface="Libre Baskerville"/>
              </a:rPr>
              <a:t> Industrial chemicals</a:t>
            </a:r>
            <a:endParaRPr/>
          </a:p>
          <a:p>
            <a:pPr indent="-297180" lvl="0" marL="640080" marR="0" rtl="0" algn="l">
              <a:lnSpc>
                <a:spcPct val="150000"/>
              </a:lnSpc>
              <a:spcBef>
                <a:spcPts val="1000"/>
              </a:spcBef>
              <a:spcAft>
                <a:spcPts val="0"/>
              </a:spcAft>
              <a:buClr>
                <a:schemeClr val="dk1"/>
              </a:buClr>
              <a:buSzPts val="2400"/>
              <a:buFont typeface="Noto Sans Symbols"/>
              <a:buChar char="✓"/>
            </a:pPr>
            <a:r>
              <a:rPr b="1" i="0" lang="en-US" sz="2400" u="none" cap="none" strike="noStrike">
                <a:solidFill>
                  <a:schemeClr val="dk1"/>
                </a:solidFill>
                <a:latin typeface="Libre Baskerville"/>
                <a:ea typeface="Libre Baskerville"/>
                <a:cs typeface="Libre Baskerville"/>
                <a:sym typeface="Libre Baskerville"/>
              </a:rPr>
              <a:t> Some food additives</a:t>
            </a:r>
            <a:endParaRPr/>
          </a:p>
          <a:p>
            <a:pPr indent="-297180" lvl="0" marL="640080" marR="0" rtl="0" algn="l">
              <a:lnSpc>
                <a:spcPct val="150000"/>
              </a:lnSpc>
              <a:spcBef>
                <a:spcPts val="1000"/>
              </a:spcBef>
              <a:spcAft>
                <a:spcPts val="0"/>
              </a:spcAft>
              <a:buClr>
                <a:schemeClr val="dk1"/>
              </a:buClr>
              <a:buSzPts val="2400"/>
              <a:buFont typeface="Noto Sans Symbols"/>
              <a:buChar char="✓"/>
            </a:pPr>
            <a:r>
              <a:rPr b="1" i="1" lang="en-US" sz="2400" u="none" cap="none" strike="noStrike">
                <a:solidFill>
                  <a:schemeClr val="dk1"/>
                </a:solidFill>
                <a:latin typeface="Libre Baskerville"/>
                <a:ea typeface="Libre Baskerville"/>
                <a:cs typeface="Libre Baskerville"/>
                <a:sym typeface="Libre Baskerville"/>
              </a:rPr>
              <a:t> Stress, inactivity, anger,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3600"/>
              <a:buFont typeface="Source Sans Pro"/>
              <a:buNone/>
            </a:pPr>
            <a:r>
              <a:rPr b="1" i="0" lang="en-US" sz="3600" u="none" cap="none" strike="noStrike">
                <a:solidFill>
                  <a:srgbClr val="000000"/>
                </a:solidFill>
              </a:rPr>
              <a:t>Probiotic functional food of </a:t>
            </a:r>
            <a:r>
              <a:rPr b="1" lang="en-US" sz="3600">
                <a:solidFill>
                  <a:srgbClr val="000000"/>
                </a:solidFill>
              </a:rPr>
              <a:t>A</a:t>
            </a:r>
            <a:r>
              <a:rPr b="1" i="0" lang="en-US" sz="3600" u="none" cap="none" strike="noStrike">
                <a:solidFill>
                  <a:srgbClr val="000000"/>
                </a:solidFill>
              </a:rPr>
              <a:t>ncient cultures </a:t>
            </a:r>
            <a:endParaRPr/>
          </a:p>
        </p:txBody>
      </p:sp>
      <p:sp>
        <p:nvSpPr>
          <p:cNvPr id="318" name="Google Shape;318;p44"/>
          <p:cNvSpPr txBox="1"/>
          <p:nvPr>
            <p:ph idx="1" type="body"/>
          </p:nvPr>
        </p:nvSpPr>
        <p:spPr>
          <a:xfrm>
            <a:off x="438750" y="1447800"/>
            <a:ext cx="8248200" cy="47346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50000"/>
              </a:lnSpc>
              <a:spcBef>
                <a:spcPts val="0"/>
              </a:spcBef>
              <a:spcAft>
                <a:spcPts val="0"/>
              </a:spcAft>
              <a:buClr>
                <a:schemeClr val="accent1"/>
              </a:buClr>
              <a:buSzPts val="2210"/>
              <a:buFont typeface="Georgia"/>
              <a:buChar char="●"/>
            </a:pPr>
            <a:r>
              <a:rPr i="0" lang="en-US" sz="2600" u="none" cap="none" strike="noStrike">
                <a:solidFill>
                  <a:schemeClr val="dk1"/>
                </a:solidFill>
                <a:latin typeface="Georgia"/>
                <a:ea typeface="Georgia"/>
                <a:cs typeface="Georgia"/>
                <a:sym typeface="Georgia"/>
              </a:rPr>
              <a:t>Bulgarian - Kefir</a:t>
            </a:r>
            <a:endParaRPr>
              <a:latin typeface="Georgia"/>
              <a:ea typeface="Georgia"/>
              <a:cs typeface="Georgia"/>
              <a:sym typeface="Georgia"/>
            </a:endParaRPr>
          </a:p>
          <a:p>
            <a:pPr indent="-274320" lvl="0" marL="274320" marR="0" rtl="0" algn="l">
              <a:lnSpc>
                <a:spcPct val="150000"/>
              </a:lnSpc>
              <a:spcBef>
                <a:spcPts val="580"/>
              </a:spcBef>
              <a:spcAft>
                <a:spcPts val="0"/>
              </a:spcAft>
              <a:buClr>
                <a:schemeClr val="accent1"/>
              </a:buClr>
              <a:buSzPts val="2210"/>
              <a:buFont typeface="Georgia"/>
              <a:buChar char="●"/>
            </a:pPr>
            <a:r>
              <a:rPr i="0" lang="en-US" sz="2600" u="none" cap="none" strike="noStrike">
                <a:solidFill>
                  <a:schemeClr val="dk1"/>
                </a:solidFill>
                <a:latin typeface="Georgia"/>
                <a:ea typeface="Georgia"/>
                <a:cs typeface="Georgia"/>
                <a:sym typeface="Georgia"/>
              </a:rPr>
              <a:t>Korean- Kimchi</a:t>
            </a:r>
            <a:endParaRPr>
              <a:latin typeface="Georgia"/>
              <a:ea typeface="Georgia"/>
              <a:cs typeface="Georgia"/>
              <a:sym typeface="Georgia"/>
            </a:endParaRPr>
          </a:p>
          <a:p>
            <a:pPr indent="-274320" lvl="0" marL="274320" marR="0" rtl="0" algn="l">
              <a:lnSpc>
                <a:spcPct val="150000"/>
              </a:lnSpc>
              <a:spcBef>
                <a:spcPts val="580"/>
              </a:spcBef>
              <a:spcAft>
                <a:spcPts val="0"/>
              </a:spcAft>
              <a:buClr>
                <a:schemeClr val="accent1"/>
              </a:buClr>
              <a:buSzPts val="2210"/>
              <a:buFont typeface="Georgia"/>
              <a:buChar char="●"/>
            </a:pPr>
            <a:r>
              <a:rPr i="0" lang="en-US" sz="2600" u="none" cap="none" strike="noStrike">
                <a:solidFill>
                  <a:schemeClr val="dk1"/>
                </a:solidFill>
                <a:latin typeface="Georgia"/>
                <a:ea typeface="Georgia"/>
                <a:cs typeface="Georgia"/>
                <a:sym typeface="Georgia"/>
              </a:rPr>
              <a:t>Chinese –Nato</a:t>
            </a:r>
            <a:endParaRPr>
              <a:latin typeface="Georgia"/>
              <a:ea typeface="Georgia"/>
              <a:cs typeface="Georgia"/>
              <a:sym typeface="Georgia"/>
            </a:endParaRPr>
          </a:p>
          <a:p>
            <a:pPr indent="-274320" lvl="0" marL="274320" marR="0" rtl="0" algn="l">
              <a:lnSpc>
                <a:spcPct val="150000"/>
              </a:lnSpc>
              <a:spcBef>
                <a:spcPts val="580"/>
              </a:spcBef>
              <a:spcAft>
                <a:spcPts val="0"/>
              </a:spcAft>
              <a:buClr>
                <a:schemeClr val="accent1"/>
              </a:buClr>
              <a:buSzPts val="2210"/>
              <a:buFont typeface="Georgia"/>
              <a:buChar char="●"/>
            </a:pPr>
            <a:r>
              <a:rPr i="0" lang="en-US" sz="2600" u="none" cap="none" strike="noStrike">
                <a:solidFill>
                  <a:schemeClr val="dk1"/>
                </a:solidFill>
                <a:latin typeface="Georgia"/>
                <a:ea typeface="Georgia"/>
                <a:cs typeface="Georgia"/>
                <a:sym typeface="Georgia"/>
              </a:rPr>
              <a:t>Japanese - </a:t>
            </a:r>
            <a:r>
              <a:rPr lang="en-US">
                <a:latin typeface="Georgia"/>
                <a:ea typeface="Georgia"/>
                <a:cs typeface="Georgia"/>
                <a:sym typeface="Georgia"/>
              </a:rPr>
              <a:t>Natto</a:t>
            </a:r>
            <a:r>
              <a:rPr i="0" lang="en-US" sz="2600" u="none" cap="none" strike="noStrike">
                <a:solidFill>
                  <a:schemeClr val="dk1"/>
                </a:solidFill>
                <a:latin typeface="Georgia"/>
                <a:ea typeface="Georgia"/>
                <a:cs typeface="Georgia"/>
                <a:sym typeface="Georgia"/>
              </a:rPr>
              <a:t> and Miso </a:t>
            </a:r>
            <a:endParaRPr>
              <a:latin typeface="Georgia"/>
              <a:ea typeface="Georgia"/>
              <a:cs typeface="Georgia"/>
              <a:sym typeface="Georgia"/>
            </a:endParaRPr>
          </a:p>
          <a:p>
            <a:pPr indent="-274320" lvl="0" marL="274320" marR="0" rtl="0" algn="l">
              <a:lnSpc>
                <a:spcPct val="150000"/>
              </a:lnSpc>
              <a:spcBef>
                <a:spcPts val="580"/>
              </a:spcBef>
              <a:spcAft>
                <a:spcPts val="0"/>
              </a:spcAft>
              <a:buClr>
                <a:schemeClr val="accent1"/>
              </a:buClr>
              <a:buSzPts val="2210"/>
              <a:buFont typeface="Georgia"/>
              <a:buChar char="●"/>
            </a:pPr>
            <a:r>
              <a:rPr i="0" lang="en-US" sz="2600" u="none" cap="none" strike="noStrike">
                <a:solidFill>
                  <a:schemeClr val="dk1"/>
                </a:solidFill>
                <a:latin typeface="Georgia"/>
                <a:ea typeface="Georgia"/>
                <a:cs typeface="Georgia"/>
                <a:sym typeface="Georgia"/>
              </a:rPr>
              <a:t>Indian – Lassi, Yoghurt, many pickles, drinks </a:t>
            </a:r>
            <a:endParaRPr>
              <a:latin typeface="Georgia"/>
              <a:ea typeface="Georgia"/>
              <a:cs typeface="Georgia"/>
              <a:sym typeface="Georgia"/>
            </a:endParaRPr>
          </a:p>
          <a:p>
            <a:pPr indent="-274320" lvl="0" marL="274320" marR="0" rtl="0" algn="l">
              <a:lnSpc>
                <a:spcPct val="150000"/>
              </a:lnSpc>
              <a:spcBef>
                <a:spcPts val="580"/>
              </a:spcBef>
              <a:spcAft>
                <a:spcPts val="0"/>
              </a:spcAft>
              <a:buClr>
                <a:schemeClr val="accent1"/>
              </a:buClr>
              <a:buSzPts val="2210"/>
              <a:buFont typeface="Georgia"/>
              <a:buChar char="●"/>
            </a:pPr>
            <a:r>
              <a:rPr i="0" lang="en-US" sz="2600" u="none" cap="none" strike="noStrike">
                <a:solidFill>
                  <a:schemeClr val="dk1"/>
                </a:solidFill>
                <a:latin typeface="Georgia"/>
                <a:ea typeface="Georgia"/>
                <a:cs typeface="Georgia"/>
                <a:sym typeface="Georgia"/>
              </a:rPr>
              <a:t>Mediterranean Egyptian -</a:t>
            </a:r>
            <a:r>
              <a:rPr lang="en-US">
                <a:latin typeface="Georgia"/>
                <a:ea typeface="Georgia"/>
                <a:cs typeface="Georgia"/>
                <a:sym typeface="Georgia"/>
              </a:rPr>
              <a:t>Labneh</a:t>
            </a:r>
            <a:r>
              <a:rPr i="0" lang="en-US" sz="2600" u="none" cap="none" strike="noStrike">
                <a:solidFill>
                  <a:schemeClr val="dk1"/>
                </a:solidFill>
                <a:latin typeface="Georgia"/>
                <a:ea typeface="Georgia"/>
                <a:cs typeface="Georgia"/>
                <a:sym typeface="Georgia"/>
              </a:rPr>
              <a:t>, pickled vege</a:t>
            </a:r>
            <a:r>
              <a:rPr lang="en-US">
                <a:latin typeface="Georgia"/>
                <a:ea typeface="Georgia"/>
                <a:cs typeface="Georgia"/>
                <a:sym typeface="Georgia"/>
              </a:rPr>
              <a:t>tables</a:t>
            </a:r>
            <a:endParaRPr>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2"/>
              </a:buClr>
              <a:buSzPts val="4000"/>
              <a:buFont typeface="Source Sans Pro"/>
              <a:buNone/>
            </a:pPr>
            <a:r>
              <a:rPr b="1" lang="en-US">
                <a:solidFill>
                  <a:schemeClr val="dk1"/>
                </a:solidFill>
              </a:rPr>
              <a:t>How can one help the microbiome</a:t>
            </a:r>
            <a:endParaRPr/>
          </a:p>
        </p:txBody>
      </p:sp>
      <p:sp>
        <p:nvSpPr>
          <p:cNvPr id="325" name="Google Shape;325;p45"/>
          <p:cNvSpPr txBox="1"/>
          <p:nvPr>
            <p:ph idx="1" type="body"/>
          </p:nvPr>
        </p:nvSpPr>
        <p:spPr>
          <a:xfrm>
            <a:off x="762000" y="1828800"/>
            <a:ext cx="7772400" cy="3857400"/>
          </a:xfrm>
          <a:prstGeom prst="rect">
            <a:avLst/>
          </a:prstGeom>
          <a:noFill/>
          <a:ln>
            <a:noFill/>
          </a:ln>
        </p:spPr>
        <p:txBody>
          <a:bodyPr anchorCtr="0" anchor="t" bIns="91425" lIns="91425" spcFirstLastPara="1" rIns="91425" wrap="square" tIns="91425">
            <a:noAutofit/>
          </a:bodyPr>
          <a:lstStyle/>
          <a:p>
            <a:pPr indent="-140335" lvl="0" marL="274320" rtl="0" algn="l">
              <a:lnSpc>
                <a:spcPct val="200000"/>
              </a:lnSpc>
              <a:spcBef>
                <a:spcPts val="0"/>
              </a:spcBef>
              <a:spcAft>
                <a:spcPts val="0"/>
              </a:spcAft>
              <a:buSzPts val="2210"/>
              <a:buFont typeface="Noto Sans Symbols"/>
              <a:buChar char="●"/>
            </a:pPr>
            <a:r>
              <a:rPr lang="en-US">
                <a:latin typeface="Libre Baskerville"/>
                <a:ea typeface="Libre Baskerville"/>
                <a:cs typeface="Libre Baskerville"/>
                <a:sym typeface="Libre Baskerville"/>
              </a:rPr>
              <a:t>Avoid sugar and transfat</a:t>
            </a:r>
            <a:endParaRPr>
              <a:latin typeface="Libre Baskerville"/>
              <a:ea typeface="Libre Baskerville"/>
              <a:cs typeface="Libre Baskerville"/>
              <a:sym typeface="Libre Baskerville"/>
            </a:endParaRPr>
          </a:p>
          <a:p>
            <a:pPr indent="-140335" lvl="0" marL="274320" rtl="0" algn="l">
              <a:lnSpc>
                <a:spcPct val="200000"/>
              </a:lnSpc>
              <a:spcBef>
                <a:spcPts val="0"/>
              </a:spcBef>
              <a:spcAft>
                <a:spcPts val="0"/>
              </a:spcAft>
              <a:buSzPts val="2210"/>
              <a:buFont typeface="Noto Sans Symbols"/>
              <a:buChar char="●"/>
            </a:pPr>
            <a:r>
              <a:rPr lang="en-US">
                <a:latin typeface="Libre Baskerville"/>
                <a:ea typeface="Libre Baskerville"/>
                <a:cs typeface="Libre Baskerville"/>
                <a:sym typeface="Libre Baskerville"/>
              </a:rPr>
              <a:t>Load on raw vegetables (raw plant based whole food diet) </a:t>
            </a:r>
            <a:endParaRPr>
              <a:latin typeface="Libre Baskerville"/>
              <a:ea typeface="Libre Baskerville"/>
              <a:cs typeface="Libre Baskerville"/>
              <a:sym typeface="Libre Baskerville"/>
            </a:endParaRPr>
          </a:p>
          <a:p>
            <a:pPr indent="-140335" lvl="0" marL="274320" rtl="0" algn="l">
              <a:lnSpc>
                <a:spcPct val="200000"/>
              </a:lnSpc>
              <a:spcBef>
                <a:spcPts val="0"/>
              </a:spcBef>
              <a:spcAft>
                <a:spcPts val="0"/>
              </a:spcAft>
              <a:buSzPts val="2210"/>
              <a:buFont typeface="Noto Sans Symbols"/>
              <a:buChar char="●"/>
            </a:pPr>
            <a:r>
              <a:rPr lang="en-US">
                <a:latin typeface="Libre Baskerville"/>
                <a:ea typeface="Libre Baskerville"/>
                <a:cs typeface="Libre Baskerville"/>
                <a:sym typeface="Libre Baskerville"/>
              </a:rPr>
              <a:t>Have natural probiotics with every meal </a:t>
            </a:r>
            <a:endParaRPr/>
          </a:p>
          <a:p>
            <a:pPr indent="-140335" lvl="0" marL="274320" rtl="0" algn="l">
              <a:lnSpc>
                <a:spcPct val="200000"/>
              </a:lnSpc>
              <a:spcBef>
                <a:spcPts val="0"/>
              </a:spcBef>
              <a:spcAft>
                <a:spcPts val="0"/>
              </a:spcAft>
              <a:buSzPts val="2210"/>
              <a:buFont typeface="Noto Sans Symbols"/>
              <a:buChar char="●"/>
            </a:pPr>
            <a:r>
              <a:rPr lang="en-US">
                <a:latin typeface="Libre Baskerville"/>
                <a:ea typeface="Libre Baskerville"/>
                <a:cs typeface="Libre Baskerville"/>
                <a:sym typeface="Libre Baskerville"/>
              </a:rPr>
              <a:t>Supplement  </a:t>
            </a:r>
            <a:endParaRPr/>
          </a:p>
          <a:p>
            <a:pPr indent="-133985" lvl="0" marL="274320" rtl="0" algn="l">
              <a:lnSpc>
                <a:spcPct val="200000"/>
              </a:lnSpc>
              <a:spcBef>
                <a:spcPts val="0"/>
              </a:spcBef>
              <a:spcAft>
                <a:spcPts val="0"/>
              </a:spcAft>
              <a:buSzPts val="221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6"/>
          <p:cNvSpPr txBox="1"/>
          <p:nvPr>
            <p:ph type="title"/>
          </p:nvPr>
        </p:nvSpPr>
        <p:spPr>
          <a:xfrm>
            <a:off x="914400" y="358397"/>
            <a:ext cx="7772400" cy="8307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Source Sans Pro"/>
              <a:buNone/>
            </a:pPr>
            <a:r>
              <a:rPr b="1" i="0" lang="en-US" sz="4000" u="none" cap="none" strike="noStrike">
                <a:solidFill>
                  <a:srgbClr val="000000"/>
                </a:solidFill>
              </a:rPr>
              <a:t>How can one help the microbiome</a:t>
            </a:r>
            <a:endParaRPr/>
          </a:p>
        </p:txBody>
      </p:sp>
      <p:sp>
        <p:nvSpPr>
          <p:cNvPr id="331" name="Google Shape;331;p46"/>
          <p:cNvSpPr txBox="1"/>
          <p:nvPr>
            <p:ph idx="1" type="body"/>
          </p:nvPr>
        </p:nvSpPr>
        <p:spPr>
          <a:xfrm>
            <a:off x="394050" y="1779475"/>
            <a:ext cx="835590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200000"/>
              </a:lnSpc>
              <a:spcBef>
                <a:spcPts val="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Hygiene –</a:t>
            </a:r>
            <a:r>
              <a:rPr lang="en-US">
                <a:latin typeface="Libre Baskerville"/>
                <a:ea typeface="Libre Baskerville"/>
                <a:cs typeface="Libre Baskerville"/>
                <a:sym typeface="Libre Baskerville"/>
              </a:rPr>
              <a:t> “</a:t>
            </a:r>
            <a:r>
              <a:rPr i="0" lang="en-US" sz="2600" u="none" cap="none" strike="noStrike">
                <a:solidFill>
                  <a:schemeClr val="dk1"/>
                </a:solidFill>
                <a:latin typeface="Libre Baskerville"/>
                <a:ea typeface="Libre Baskerville"/>
                <a:cs typeface="Libre Baskerville"/>
                <a:sym typeface="Libre Baskerville"/>
              </a:rPr>
              <a:t>Live dirty, eat clean</a:t>
            </a:r>
            <a:r>
              <a:rPr lang="en-US">
                <a:latin typeface="Libre Baskerville"/>
                <a:ea typeface="Libre Baskerville"/>
                <a:cs typeface="Libre Baskerville"/>
                <a:sym typeface="Libre Baskerville"/>
              </a:rPr>
              <a:t>”</a:t>
            </a:r>
            <a:r>
              <a:rPr i="0" lang="en-US" sz="2600" u="none" cap="none" strike="noStrike">
                <a:solidFill>
                  <a:schemeClr val="dk1"/>
                </a:solidFill>
                <a:latin typeface="Libre Baskerville"/>
                <a:ea typeface="Libre Baskerville"/>
                <a:cs typeface="Libre Baskerville"/>
                <a:sym typeface="Libre Baskerville"/>
              </a:rPr>
              <a:t>.</a:t>
            </a:r>
            <a:endParaRPr/>
          </a:p>
          <a:p>
            <a:pPr indent="-274320" lvl="0" marL="274320" marR="0" rtl="0" algn="l">
              <a:lnSpc>
                <a:spcPct val="200000"/>
              </a:lnSpc>
              <a:spcBef>
                <a:spcPts val="58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Avoid and be aware of antibiotics- pharmaceutical and food source containing antibiotics </a:t>
            </a:r>
            <a:endParaRPr/>
          </a:p>
          <a:p>
            <a:pPr indent="-274320" lvl="0" marL="274320" marR="0" rtl="0" algn="l">
              <a:lnSpc>
                <a:spcPct val="200000"/>
              </a:lnSpc>
              <a:spcBef>
                <a:spcPts val="580"/>
              </a:spcBef>
              <a:spcAft>
                <a:spcPts val="0"/>
              </a:spcAft>
              <a:buClr>
                <a:schemeClr val="accent1"/>
              </a:buClr>
              <a:buSzPts val="2210"/>
              <a:buFont typeface="Noto Sans Symbols"/>
              <a:buChar char="●"/>
            </a:pPr>
            <a:r>
              <a:rPr i="0" lang="en-US" sz="2600" u="none" cap="none" strike="noStrike">
                <a:solidFill>
                  <a:schemeClr val="dk1"/>
                </a:solidFill>
                <a:latin typeface="Libre Baskerville"/>
                <a:ea typeface="Libre Baskerville"/>
                <a:cs typeface="Libre Baskerville"/>
                <a:sym typeface="Libre Baskerville"/>
              </a:rPr>
              <a:t>Avoid genetically modified food</a:t>
            </a:r>
            <a:endParaRPr/>
          </a:p>
          <a:p>
            <a:pPr indent="-274320" lvl="0" marL="274320" marR="0" rtl="0" algn="l">
              <a:lnSpc>
                <a:spcPct val="200000"/>
              </a:lnSpc>
              <a:spcBef>
                <a:spcPts val="580"/>
              </a:spcBef>
              <a:spcAft>
                <a:spcPts val="0"/>
              </a:spcAft>
              <a:buClr>
                <a:schemeClr val="accent1"/>
              </a:buClr>
              <a:buSzPts val="2210"/>
              <a:buFont typeface="Noto Sans Symbols"/>
              <a:buNone/>
            </a:pPr>
            <a:r>
              <a:t/>
            </a:r>
            <a:endParaRPr i="0" sz="2600" u="none" cap="none" strike="noStrike">
              <a:solidFill>
                <a:schemeClr val="dk1"/>
              </a:solidFill>
              <a:latin typeface="Libre Baskerville"/>
              <a:ea typeface="Libre Baskerville"/>
              <a:cs typeface="Libre Baskerville"/>
              <a:sym typeface="Libre Baskerville"/>
            </a:endParaRPr>
          </a:p>
          <a:p>
            <a:pPr indent="-274320" lvl="0" marL="274320" marR="0" rtl="0" algn="l">
              <a:lnSpc>
                <a:spcPct val="200000"/>
              </a:lnSpc>
              <a:spcBef>
                <a:spcPts val="580"/>
              </a:spcBef>
              <a:spcAft>
                <a:spcPts val="0"/>
              </a:spcAft>
              <a:buClr>
                <a:schemeClr val="accent1"/>
              </a:buClr>
              <a:buSzPts val="2210"/>
              <a:buFont typeface="Noto Sans Symbols"/>
              <a:buNone/>
            </a:pPr>
            <a:r>
              <a:rPr i="0" lang="en-US" sz="2600" u="none" cap="none" strike="noStrike">
                <a:solidFill>
                  <a:schemeClr val="dk1"/>
                </a:solidFill>
                <a:latin typeface="Libre Baskerville"/>
                <a:ea typeface="Libre Baskerville"/>
                <a:cs typeface="Libre Baskerville"/>
                <a:sym typeface="Libre Baskerville"/>
              </a:rPr>
              <a:t> </a:t>
            </a:r>
            <a:endParaRPr/>
          </a:p>
          <a:p>
            <a:pPr indent="-274320" lvl="0" marL="274320" marR="0" rtl="0" algn="l">
              <a:lnSpc>
                <a:spcPct val="200000"/>
              </a:lnSpc>
              <a:spcBef>
                <a:spcPts val="580"/>
              </a:spcBef>
              <a:spcAft>
                <a:spcPts val="0"/>
              </a:spcAft>
              <a:buClr>
                <a:schemeClr val="accent1"/>
              </a:buClr>
              <a:buSzPts val="2210"/>
              <a:buFont typeface="Noto Sans Symbols"/>
              <a:buNone/>
            </a:pPr>
            <a:r>
              <a:t/>
            </a:r>
            <a:endParaRPr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l">
              <a:lnSpc>
                <a:spcPct val="100000"/>
              </a:lnSpc>
              <a:spcBef>
                <a:spcPts val="0"/>
              </a:spcBef>
              <a:spcAft>
                <a:spcPts val="0"/>
              </a:spcAft>
              <a:buClr>
                <a:schemeClr val="dk2"/>
              </a:buClr>
              <a:buSzPts val="3600"/>
              <a:buFont typeface="Source Sans Pro"/>
              <a:buNone/>
            </a:pPr>
            <a:r>
              <a:rPr b="1" i="0" lang="en-US" sz="3600" u="none" cap="none" strike="noStrike">
                <a:solidFill>
                  <a:srgbClr val="000000"/>
                </a:solidFill>
              </a:rPr>
              <a:t>Probiotic functional food of </a:t>
            </a:r>
            <a:r>
              <a:rPr b="1" lang="en-US" sz="3600">
                <a:solidFill>
                  <a:srgbClr val="000000"/>
                </a:solidFill>
              </a:rPr>
              <a:t>A</a:t>
            </a:r>
            <a:r>
              <a:rPr b="1" i="0" lang="en-US" sz="3600" u="none" cap="none" strike="noStrike">
                <a:solidFill>
                  <a:srgbClr val="000000"/>
                </a:solidFill>
              </a:rPr>
              <a:t>ncient cultures </a:t>
            </a:r>
            <a:endParaRPr/>
          </a:p>
        </p:txBody>
      </p:sp>
      <p:sp>
        <p:nvSpPr>
          <p:cNvPr id="337" name="Google Shape;337;p47"/>
          <p:cNvSpPr txBox="1"/>
          <p:nvPr>
            <p:ph idx="1" type="body"/>
          </p:nvPr>
        </p:nvSpPr>
        <p:spPr>
          <a:xfrm>
            <a:off x="299650" y="1828800"/>
            <a:ext cx="8387100" cy="3825300"/>
          </a:xfrm>
          <a:prstGeom prst="rect">
            <a:avLst/>
          </a:prstGeom>
          <a:noFill/>
          <a:ln>
            <a:noFill/>
          </a:ln>
        </p:spPr>
        <p:txBody>
          <a:bodyPr anchorCtr="0" anchor="t" bIns="45700" lIns="91425" spcFirstLastPara="1" rIns="91425" wrap="square" tIns="45700">
            <a:noAutofit/>
          </a:bodyPr>
          <a:lstStyle/>
          <a:p>
            <a:pPr indent="-286385" lvl="0" marL="274320" marR="0" rtl="0" algn="l">
              <a:lnSpc>
                <a:spcPct val="150000"/>
              </a:lnSpc>
              <a:spcBef>
                <a:spcPts val="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Bulgarian- Kefir</a:t>
            </a:r>
            <a:endParaRPr sz="2400"/>
          </a:p>
          <a:p>
            <a:pPr indent="-286385" lvl="0" marL="274320" marR="0" rtl="0" algn="l">
              <a:lnSpc>
                <a:spcPct val="150000"/>
              </a:lnSpc>
              <a:spcBef>
                <a:spcPts val="58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Korean- Kimchi</a:t>
            </a:r>
            <a:endParaRPr sz="2400"/>
          </a:p>
          <a:p>
            <a:pPr indent="-286385" lvl="0" marL="274320" marR="0" rtl="0" algn="l">
              <a:lnSpc>
                <a:spcPct val="150000"/>
              </a:lnSpc>
              <a:spcBef>
                <a:spcPts val="58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Chinese –Nato</a:t>
            </a:r>
            <a:endParaRPr sz="2400"/>
          </a:p>
          <a:p>
            <a:pPr indent="-286385" lvl="0" marL="274320" marR="0" rtl="0" algn="l">
              <a:lnSpc>
                <a:spcPct val="150000"/>
              </a:lnSpc>
              <a:spcBef>
                <a:spcPts val="58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Japanese-Nato and Miso </a:t>
            </a:r>
            <a:endParaRPr sz="2400"/>
          </a:p>
          <a:p>
            <a:pPr indent="-286385" lvl="0" marL="274320" marR="0" rtl="0" algn="l">
              <a:lnSpc>
                <a:spcPct val="150000"/>
              </a:lnSpc>
              <a:spcBef>
                <a:spcPts val="58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Indian – Lassi, Yoghurt, many pickles, drinks </a:t>
            </a:r>
            <a:endParaRPr sz="2400"/>
          </a:p>
          <a:p>
            <a:pPr indent="-286385" lvl="0" marL="274320" marR="0" rtl="0" algn="l">
              <a:lnSpc>
                <a:spcPct val="150000"/>
              </a:lnSpc>
              <a:spcBef>
                <a:spcPts val="580"/>
              </a:spcBef>
              <a:spcAft>
                <a:spcPts val="0"/>
              </a:spcAft>
              <a:buClr>
                <a:schemeClr val="accent1"/>
              </a:buClr>
              <a:buSzPts val="2400"/>
              <a:buFont typeface="Noto Sans Symbols"/>
              <a:buChar char="●"/>
            </a:pPr>
            <a:r>
              <a:rPr i="0" lang="en-US" sz="2400" u="none" cap="none" strike="noStrike">
                <a:solidFill>
                  <a:schemeClr val="dk1"/>
                </a:solidFill>
                <a:latin typeface="Libre Baskerville"/>
                <a:ea typeface="Libre Baskerville"/>
                <a:cs typeface="Libre Baskerville"/>
                <a:sym typeface="Libre Baskerville"/>
              </a:rPr>
              <a:t>Mediterranean Egyptian -Labeneh, pickled veges</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From knowledge to action.</a:t>
            </a:r>
            <a:endParaRPr/>
          </a:p>
        </p:txBody>
      </p:sp>
      <p:sp>
        <p:nvSpPr>
          <p:cNvPr id="343" name="Google Shape;343;p48"/>
          <p:cNvSpPr txBox="1"/>
          <p:nvPr>
            <p:ph idx="1" type="body"/>
          </p:nvPr>
        </p:nvSpPr>
        <p:spPr>
          <a:xfrm>
            <a:off x="2590800" y="1981200"/>
            <a:ext cx="3204900" cy="4212000"/>
          </a:xfrm>
          <a:prstGeom prst="rect">
            <a:avLst/>
          </a:prstGeom>
          <a:noFill/>
          <a:ln>
            <a:noFill/>
          </a:ln>
        </p:spPr>
        <p:txBody>
          <a:bodyPr anchorCtr="0" anchor="t" bIns="91425" lIns="91425" spcFirstLastPara="1" rIns="91425" wrap="square" tIns="91425">
            <a:noAutofit/>
          </a:bodyPr>
          <a:lstStyle/>
          <a:p>
            <a:pPr indent="-133985" lvl="0" marL="274320" rtl="0" algn="l">
              <a:lnSpc>
                <a:spcPct val="150000"/>
              </a:lnSpc>
              <a:spcBef>
                <a:spcPts val="0"/>
              </a:spcBef>
              <a:spcAft>
                <a:spcPts val="0"/>
              </a:spcAft>
              <a:buSzPts val="2210"/>
              <a:buNone/>
            </a:pPr>
            <a:r>
              <a:rPr lang="en-US"/>
              <a:t>Five R s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Remove</a:t>
            </a:r>
            <a:endParaRPr/>
          </a:p>
          <a:p>
            <a:pPr indent="-140335" lvl="0" marL="274320" marR="0" rtl="0" algn="l">
              <a:lnSpc>
                <a:spcPct val="150000"/>
              </a:lnSpc>
              <a:spcBef>
                <a:spcPts val="580"/>
              </a:spcBef>
              <a:spcAft>
                <a:spcPts val="0"/>
              </a:spcAft>
              <a:buClr>
                <a:schemeClr val="accent1"/>
              </a:buClr>
              <a:buSzPts val="2210"/>
              <a:buFont typeface="Arial"/>
              <a:buChar char="●"/>
            </a:pPr>
            <a:r>
              <a:rPr lang="en-US"/>
              <a:t> Replace</a:t>
            </a:r>
            <a:endParaRPr/>
          </a:p>
          <a:p>
            <a:pPr indent="-140335" lvl="0" marL="274320" marR="0" rtl="0" algn="l">
              <a:lnSpc>
                <a:spcPct val="150000"/>
              </a:lnSpc>
              <a:spcBef>
                <a:spcPts val="580"/>
              </a:spcBef>
              <a:spcAft>
                <a:spcPts val="0"/>
              </a:spcAft>
              <a:buClr>
                <a:schemeClr val="accent1"/>
              </a:buClr>
              <a:buSzPts val="2210"/>
              <a:buFont typeface="Arial"/>
              <a:buChar char="●"/>
            </a:pPr>
            <a:r>
              <a:rPr lang="en-US"/>
              <a:t> Restore</a:t>
            </a:r>
            <a:endParaRPr/>
          </a:p>
          <a:p>
            <a:pPr indent="-140335" lvl="0" marL="274320" marR="0" rtl="0" algn="l">
              <a:lnSpc>
                <a:spcPct val="150000"/>
              </a:lnSpc>
              <a:spcBef>
                <a:spcPts val="580"/>
              </a:spcBef>
              <a:spcAft>
                <a:spcPts val="0"/>
              </a:spcAft>
              <a:buClr>
                <a:schemeClr val="accent1"/>
              </a:buClr>
              <a:buSzPts val="2210"/>
              <a:buFont typeface="Arial"/>
              <a:buChar char="●"/>
            </a:pPr>
            <a:r>
              <a:rPr lang="en-US"/>
              <a:t>Retrain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 Rehabilitate </a:t>
            </a:r>
            <a:endParaRPr/>
          </a:p>
          <a:p>
            <a:pPr indent="0" lvl="0" marL="274320" marR="0" rtl="0" algn="l">
              <a:lnSpc>
                <a:spcPct val="15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9"/>
          <p:cNvSpPr txBox="1"/>
          <p:nvPr>
            <p:ph type="title"/>
          </p:nvPr>
        </p:nvSpPr>
        <p:spPr>
          <a:xfrm>
            <a:off x="914400" y="346920"/>
            <a:ext cx="7772400" cy="6897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Remove </a:t>
            </a:r>
            <a:endParaRPr/>
          </a:p>
        </p:txBody>
      </p:sp>
      <p:sp>
        <p:nvSpPr>
          <p:cNvPr id="349" name="Google Shape;349;p49"/>
          <p:cNvSpPr txBox="1"/>
          <p:nvPr>
            <p:ph idx="1" type="body"/>
          </p:nvPr>
        </p:nvSpPr>
        <p:spPr>
          <a:xfrm>
            <a:off x="1600200" y="1066800"/>
            <a:ext cx="6211200" cy="5588400"/>
          </a:xfrm>
          <a:prstGeom prst="rect">
            <a:avLst/>
          </a:prstGeom>
          <a:noFill/>
          <a:ln>
            <a:noFill/>
          </a:ln>
        </p:spPr>
        <p:txBody>
          <a:bodyPr anchorCtr="0" anchor="t" bIns="91425" lIns="91425" spcFirstLastPara="1" rIns="91425" wrap="square" tIns="91425">
            <a:noAutofit/>
          </a:bodyPr>
          <a:lstStyle/>
          <a:p>
            <a:pPr indent="-152400" lvl="0" marL="274320" marR="0" rtl="0" algn="l">
              <a:lnSpc>
                <a:spcPct val="150000"/>
              </a:lnSpc>
              <a:spcBef>
                <a:spcPts val="0"/>
              </a:spcBef>
              <a:spcAft>
                <a:spcPts val="0"/>
              </a:spcAft>
              <a:buClr>
                <a:schemeClr val="accent1"/>
              </a:buClr>
              <a:buSzPts val="2400"/>
              <a:buFont typeface="Arial"/>
              <a:buChar char="●"/>
            </a:pPr>
            <a:r>
              <a:rPr lang="en-US" sz="2400"/>
              <a:t>Processed food</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Sugar</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GMO-Wheat, Soy, Corn</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MSG- aliases </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Plastics</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Phytates- washing ,soaking, sprouting </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Oxalates</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Lectins- Pressure cooking  </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Low quality animal protein </a:t>
            </a:r>
            <a:endParaRPr sz="2400"/>
          </a:p>
          <a:p>
            <a:pPr indent="0" lvl="0" marL="274320" marR="0" rtl="0" algn="l">
              <a:lnSpc>
                <a:spcPct val="150000"/>
              </a:lnSpc>
              <a:spcBef>
                <a:spcPts val="580"/>
              </a:spcBef>
              <a:spcAft>
                <a:spcPts val="0"/>
              </a:spcAft>
              <a:buClr>
                <a:schemeClr val="accent1"/>
              </a:buClr>
              <a:buSzPts val="2210"/>
              <a:buFont typeface="Arial"/>
              <a:buNone/>
            </a:pPr>
            <a:r>
              <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Replace</a:t>
            </a:r>
            <a:endParaRPr/>
          </a:p>
        </p:txBody>
      </p:sp>
      <p:sp>
        <p:nvSpPr>
          <p:cNvPr id="355" name="Google Shape;355;p50"/>
          <p:cNvSpPr txBox="1"/>
          <p:nvPr>
            <p:ph idx="1" type="body"/>
          </p:nvPr>
        </p:nvSpPr>
        <p:spPr>
          <a:xfrm>
            <a:off x="299650" y="1447800"/>
            <a:ext cx="8559000" cy="50556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Whole food plant based</a:t>
            </a:r>
            <a:endParaRPr/>
          </a:p>
          <a:p>
            <a:pPr indent="-140335" lvl="0" marL="274320" marR="0" rtl="0" algn="l">
              <a:lnSpc>
                <a:spcPct val="150000"/>
              </a:lnSpc>
              <a:spcBef>
                <a:spcPts val="580"/>
              </a:spcBef>
              <a:spcAft>
                <a:spcPts val="0"/>
              </a:spcAft>
              <a:buClr>
                <a:schemeClr val="accent1"/>
              </a:buClr>
              <a:buSzPts val="2210"/>
              <a:buFont typeface="Arial"/>
              <a:buChar char="●"/>
            </a:pPr>
            <a:r>
              <a:rPr lang="en-US"/>
              <a:t>Wheat, corn, Soy- Ancient grains – buckwheat, Amaranth, Shorgum, Fox tail millet, Quinoa, Flax seed and Chia seeds</a:t>
            </a:r>
            <a:endParaRPr/>
          </a:p>
          <a:p>
            <a:pPr indent="-140335" lvl="0" marL="274320" marR="0" rtl="0" algn="l">
              <a:lnSpc>
                <a:spcPct val="150000"/>
              </a:lnSpc>
              <a:spcBef>
                <a:spcPts val="580"/>
              </a:spcBef>
              <a:spcAft>
                <a:spcPts val="0"/>
              </a:spcAft>
              <a:buClr>
                <a:schemeClr val="accent1"/>
              </a:buClr>
              <a:buSzPts val="2210"/>
              <a:buFont typeface="Arial"/>
              <a:buChar char="●"/>
            </a:pPr>
            <a:r>
              <a:rPr lang="en-US"/>
              <a:t>Dairy with – nut milk ,oat milk</a:t>
            </a:r>
            <a:endParaRPr/>
          </a:p>
          <a:p>
            <a:pPr indent="-140335" lvl="0" marL="274320" marR="0" rtl="0" algn="l">
              <a:lnSpc>
                <a:spcPct val="150000"/>
              </a:lnSpc>
              <a:spcBef>
                <a:spcPts val="580"/>
              </a:spcBef>
              <a:spcAft>
                <a:spcPts val="0"/>
              </a:spcAft>
              <a:buClr>
                <a:schemeClr val="accent1"/>
              </a:buClr>
              <a:buSzPts val="2210"/>
              <a:buFont typeface="Arial"/>
              <a:buChar char="●"/>
            </a:pPr>
            <a:r>
              <a:rPr lang="en-US"/>
              <a:t>Animal protein with plant based protein –Lentils and beans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Sugar- Whole fruit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Restore - Microbiome</a:t>
            </a:r>
            <a:endParaRPr/>
          </a:p>
        </p:txBody>
      </p:sp>
      <p:sp>
        <p:nvSpPr>
          <p:cNvPr id="361" name="Google Shape;361;p51"/>
          <p:cNvSpPr txBox="1"/>
          <p:nvPr>
            <p:ph idx="1" type="body"/>
          </p:nvPr>
        </p:nvSpPr>
        <p:spPr>
          <a:xfrm>
            <a:off x="642025" y="1447800"/>
            <a:ext cx="8044800" cy="49593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Plant based – Raw food</a:t>
            </a:r>
            <a:endParaRPr/>
          </a:p>
          <a:p>
            <a:pPr indent="-140335" lvl="0" marL="274320" marR="0" rtl="0" algn="l">
              <a:lnSpc>
                <a:spcPct val="150000"/>
              </a:lnSpc>
              <a:spcBef>
                <a:spcPts val="580"/>
              </a:spcBef>
              <a:spcAft>
                <a:spcPts val="0"/>
              </a:spcAft>
              <a:buClr>
                <a:schemeClr val="accent1"/>
              </a:buClr>
              <a:buSzPts val="2210"/>
              <a:buFont typeface="Arial"/>
              <a:buChar char="●"/>
            </a:pPr>
            <a:r>
              <a:rPr lang="en-US"/>
              <a:t>Diversity of vegetables</a:t>
            </a:r>
            <a:endParaRPr/>
          </a:p>
          <a:p>
            <a:pPr indent="-140335" lvl="0" marL="274320" marR="0" rtl="0" algn="l">
              <a:lnSpc>
                <a:spcPct val="150000"/>
              </a:lnSpc>
              <a:spcBef>
                <a:spcPts val="580"/>
              </a:spcBef>
              <a:spcAft>
                <a:spcPts val="0"/>
              </a:spcAft>
              <a:buClr>
                <a:schemeClr val="accent1"/>
              </a:buClr>
              <a:buSzPts val="2210"/>
              <a:buFont typeface="Arial"/>
              <a:buChar char="●"/>
            </a:pPr>
            <a:r>
              <a:rPr lang="en-US"/>
              <a:t>Go fermented – Ancient probiotics with every meal –Yoghurt, Kefir, Kimchi, Natto Sourqraut</a:t>
            </a:r>
            <a:endParaRPr/>
          </a:p>
          <a:p>
            <a:pPr indent="-140335" lvl="0" marL="274320" marR="0" rtl="0" algn="l">
              <a:lnSpc>
                <a:spcPct val="150000"/>
              </a:lnSpc>
              <a:spcBef>
                <a:spcPts val="580"/>
              </a:spcBef>
              <a:spcAft>
                <a:spcPts val="0"/>
              </a:spcAft>
              <a:buClr>
                <a:schemeClr val="accent1"/>
              </a:buClr>
              <a:buSzPts val="2210"/>
              <a:buFont typeface="Arial"/>
              <a:buChar char="●"/>
            </a:pPr>
            <a:r>
              <a:rPr lang="en-US"/>
              <a:t>Avoid sugar, processed food</a:t>
            </a:r>
            <a:endParaRPr/>
          </a:p>
          <a:p>
            <a:pPr indent="-140335" lvl="0" marL="274320" marR="0" rtl="0" algn="l">
              <a:lnSpc>
                <a:spcPct val="150000"/>
              </a:lnSpc>
              <a:spcBef>
                <a:spcPts val="580"/>
              </a:spcBef>
              <a:spcAft>
                <a:spcPts val="0"/>
              </a:spcAft>
              <a:buClr>
                <a:schemeClr val="accent1"/>
              </a:buClr>
              <a:buSzPts val="2210"/>
              <a:buFont typeface="Arial"/>
              <a:buChar char="●"/>
            </a:pPr>
            <a:r>
              <a:rPr lang="en-US"/>
              <a:t>Avoid Antibiotics</a:t>
            </a:r>
            <a:endParaRPr/>
          </a:p>
          <a:p>
            <a:pPr indent="-140335" lvl="0" marL="274320" marR="0" rtl="0" algn="l">
              <a:lnSpc>
                <a:spcPct val="150000"/>
              </a:lnSpc>
              <a:spcBef>
                <a:spcPts val="580"/>
              </a:spcBef>
              <a:spcAft>
                <a:spcPts val="0"/>
              </a:spcAft>
              <a:buClr>
                <a:schemeClr val="accent1"/>
              </a:buClr>
              <a:buSzPts val="2210"/>
              <a:buFont typeface="Arial"/>
              <a:buChar char="●"/>
            </a:pPr>
            <a:r>
              <a:rPr lang="en-US"/>
              <a:t>Supplement if needed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16"/>
          <p:cNvPicPr preferRelativeResize="0"/>
          <p:nvPr/>
        </p:nvPicPr>
        <p:blipFill>
          <a:blip r:embed="rId3">
            <a:alphaModFix/>
          </a:blip>
          <a:stretch>
            <a:fillRect/>
          </a:stretch>
        </p:blipFill>
        <p:spPr>
          <a:xfrm>
            <a:off x="1586050" y="1369938"/>
            <a:ext cx="6363325" cy="4118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Retrain</a:t>
            </a:r>
            <a:endParaRPr/>
          </a:p>
        </p:txBody>
      </p:sp>
      <p:sp>
        <p:nvSpPr>
          <p:cNvPr id="367" name="Google Shape;367;p52"/>
          <p:cNvSpPr txBox="1"/>
          <p:nvPr>
            <p:ph idx="1" type="body"/>
          </p:nvPr>
        </p:nvSpPr>
        <p:spPr>
          <a:xfrm>
            <a:off x="609925" y="1447800"/>
            <a:ext cx="8076900" cy="45720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Retrain – learn more about nutrition – books, Web, seminars</a:t>
            </a:r>
            <a:endParaRPr/>
          </a:p>
          <a:p>
            <a:pPr indent="-140335" lvl="0" marL="274320" marR="0" rtl="0" algn="l">
              <a:lnSpc>
                <a:spcPct val="150000"/>
              </a:lnSpc>
              <a:spcBef>
                <a:spcPts val="580"/>
              </a:spcBef>
              <a:spcAft>
                <a:spcPts val="0"/>
              </a:spcAft>
              <a:buClr>
                <a:schemeClr val="accent1"/>
              </a:buClr>
              <a:buSzPts val="2210"/>
              <a:buFont typeface="Arial"/>
              <a:buChar char="●"/>
            </a:pPr>
            <a:r>
              <a:rPr lang="en-US"/>
              <a:t>Learn how to prepare home made Ancient  probiotics</a:t>
            </a:r>
            <a:endParaRPr/>
          </a:p>
          <a:p>
            <a:pPr indent="-140335" lvl="0" marL="274320" marR="0" rtl="0" algn="l">
              <a:lnSpc>
                <a:spcPct val="150000"/>
              </a:lnSpc>
              <a:spcBef>
                <a:spcPts val="580"/>
              </a:spcBef>
              <a:spcAft>
                <a:spcPts val="0"/>
              </a:spcAft>
              <a:buClr>
                <a:schemeClr val="accent1"/>
              </a:buClr>
              <a:buSzPts val="2210"/>
              <a:buFont typeface="Arial"/>
              <a:buChar char="●"/>
            </a:pPr>
            <a:r>
              <a:rPr lang="en-US"/>
              <a:t>Upgrade cooking skills – go international learn Ancient food preparation</a:t>
            </a:r>
            <a:endParaRPr/>
          </a:p>
          <a:p>
            <a:pPr indent="-140335" lvl="0" marL="274320" marR="0" rtl="0" algn="l">
              <a:lnSpc>
                <a:spcPct val="150000"/>
              </a:lnSpc>
              <a:spcBef>
                <a:spcPts val="580"/>
              </a:spcBef>
              <a:spcAft>
                <a:spcPts val="0"/>
              </a:spcAft>
              <a:buClr>
                <a:schemeClr val="accent1"/>
              </a:buClr>
              <a:buSzPts val="2210"/>
              <a:buFont typeface="Arial"/>
              <a:buChar char="●"/>
            </a:pPr>
            <a:r>
              <a:rPr lang="en-US"/>
              <a:t>Mindful</a:t>
            </a:r>
            <a:r>
              <a:rPr lang="en-US"/>
              <a:t> eating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3"/>
          <p:cNvSpPr txBox="1"/>
          <p:nvPr>
            <p:ph type="title"/>
          </p:nvPr>
        </p:nvSpPr>
        <p:spPr>
          <a:xfrm>
            <a:off x="914400" y="5032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Rehabilitate</a:t>
            </a:r>
            <a:endParaRPr/>
          </a:p>
        </p:txBody>
      </p:sp>
      <p:sp>
        <p:nvSpPr>
          <p:cNvPr id="373" name="Google Shape;373;p53"/>
          <p:cNvSpPr txBox="1"/>
          <p:nvPr>
            <p:ph idx="1" type="body"/>
          </p:nvPr>
        </p:nvSpPr>
        <p:spPr>
          <a:xfrm>
            <a:off x="2080200" y="2283850"/>
            <a:ext cx="5440800" cy="32583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Recognize food is an addiction</a:t>
            </a:r>
            <a:endParaRPr/>
          </a:p>
          <a:p>
            <a:pPr indent="-140335" lvl="0" marL="274320" marR="0" rtl="0" algn="l">
              <a:lnSpc>
                <a:spcPct val="150000"/>
              </a:lnSpc>
              <a:spcBef>
                <a:spcPts val="580"/>
              </a:spcBef>
              <a:spcAft>
                <a:spcPts val="0"/>
              </a:spcAft>
              <a:buClr>
                <a:schemeClr val="accent1"/>
              </a:buClr>
              <a:buSzPts val="2210"/>
              <a:buFont typeface="Arial"/>
              <a:buChar char="●"/>
            </a:pPr>
            <a:r>
              <a:rPr lang="en-US"/>
              <a:t>Inactivity</a:t>
            </a:r>
            <a:endParaRPr/>
          </a:p>
          <a:p>
            <a:pPr indent="-140335" lvl="0" marL="274320" marR="0" rtl="0" algn="l">
              <a:lnSpc>
                <a:spcPct val="150000"/>
              </a:lnSpc>
              <a:spcBef>
                <a:spcPts val="580"/>
              </a:spcBef>
              <a:spcAft>
                <a:spcPts val="0"/>
              </a:spcAft>
              <a:buClr>
                <a:schemeClr val="accent1"/>
              </a:buClr>
              <a:buSzPts val="2210"/>
              <a:buFont typeface="Arial"/>
              <a:buChar char="●"/>
            </a:pPr>
            <a:r>
              <a:rPr lang="en-US"/>
              <a:t>Stress management</a:t>
            </a:r>
            <a:endParaRPr/>
          </a:p>
          <a:p>
            <a:pPr indent="-140335" lvl="0" marL="274320" marR="0" rtl="0" algn="l">
              <a:lnSpc>
                <a:spcPct val="150000"/>
              </a:lnSpc>
              <a:spcBef>
                <a:spcPts val="580"/>
              </a:spcBef>
              <a:spcAft>
                <a:spcPts val="0"/>
              </a:spcAft>
              <a:buClr>
                <a:schemeClr val="accent1"/>
              </a:buClr>
              <a:buSzPts val="2210"/>
              <a:buFont typeface="Arial"/>
              <a:buChar char="●"/>
            </a:pPr>
            <a:r>
              <a:rPr lang="en-US"/>
              <a:t>Emotional Management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Rehabilitation program  </a:t>
            </a:r>
            <a:endParaRPr/>
          </a:p>
          <a:p>
            <a:pPr indent="0" lvl="0" marL="274320" marR="0" rtl="0" algn="l">
              <a:lnSpc>
                <a:spcPct val="15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5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Ancient wisdom </a:t>
            </a:r>
            <a:endParaRPr/>
          </a:p>
        </p:txBody>
      </p:sp>
      <p:pic>
        <p:nvPicPr>
          <p:cNvPr descr="food-pyramid.jpg" id="379" name="Google Shape;379;p54"/>
          <p:cNvPicPr preferRelativeResize="0"/>
          <p:nvPr/>
        </p:nvPicPr>
        <p:blipFill rotWithShape="1">
          <a:blip r:embed="rId3">
            <a:alphaModFix/>
          </a:blip>
          <a:srcRect b="0" l="0" r="0" t="0"/>
          <a:stretch/>
        </p:blipFill>
        <p:spPr>
          <a:xfrm>
            <a:off x="2133601" y="1629156"/>
            <a:ext cx="5029200" cy="479785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rPr lang="en-US"/>
              <a:t>Mindfull eating-</a:t>
            </a:r>
            <a:r>
              <a:rPr i="1" lang="en-US"/>
              <a:t>Upayoga samstha </a:t>
            </a:r>
            <a:r>
              <a:rPr lang="en-US"/>
              <a:t> </a:t>
            </a:r>
            <a:endParaRPr/>
          </a:p>
        </p:txBody>
      </p:sp>
      <p:sp>
        <p:nvSpPr>
          <p:cNvPr id="386" name="Google Shape;386;p55"/>
          <p:cNvSpPr txBox="1"/>
          <p:nvPr>
            <p:ph idx="1" type="body"/>
          </p:nvPr>
        </p:nvSpPr>
        <p:spPr>
          <a:xfrm>
            <a:off x="353150" y="1447800"/>
            <a:ext cx="8333700" cy="5055600"/>
          </a:xfrm>
          <a:prstGeom prst="rect">
            <a:avLst/>
          </a:prstGeom>
          <a:noFill/>
          <a:ln>
            <a:noFill/>
          </a:ln>
        </p:spPr>
        <p:txBody>
          <a:bodyPr anchorCtr="0" anchor="t" bIns="91425" lIns="91425" spcFirstLastPara="1" rIns="91425" wrap="square" tIns="91425">
            <a:noAutofit/>
          </a:bodyPr>
          <a:lstStyle/>
          <a:p>
            <a:pPr indent="-152400" lvl="0" marL="274320" rtl="0" algn="l">
              <a:lnSpc>
                <a:spcPct val="150000"/>
              </a:lnSpc>
              <a:spcBef>
                <a:spcPts val="0"/>
              </a:spcBef>
              <a:spcAft>
                <a:spcPts val="0"/>
              </a:spcAft>
              <a:buSzPts val="2400"/>
              <a:buChar char="●"/>
            </a:pPr>
            <a:r>
              <a:rPr lang="en-US" sz="2400"/>
              <a:t>Ayurveda emphasizes freshly cooked food consumed within half hour of cooking, as stale food </a:t>
            </a:r>
            <a:r>
              <a:rPr lang="en-US" sz="2400"/>
              <a:t>loses</a:t>
            </a:r>
            <a:r>
              <a:rPr lang="en-US" sz="2400"/>
              <a:t> its </a:t>
            </a:r>
            <a:r>
              <a:rPr i="1" lang="en-US" sz="2400"/>
              <a:t>prana</a:t>
            </a:r>
            <a:r>
              <a:rPr lang="en-US" sz="2400"/>
              <a:t> (life force)</a:t>
            </a:r>
            <a:endParaRPr sz="2400"/>
          </a:p>
          <a:p>
            <a:pPr indent="-152400" lvl="0" marL="274320" rtl="0" algn="l">
              <a:lnSpc>
                <a:spcPct val="150000"/>
              </a:lnSpc>
              <a:spcBef>
                <a:spcPts val="580"/>
              </a:spcBef>
              <a:spcAft>
                <a:spcPts val="0"/>
              </a:spcAft>
              <a:buSzPts val="2400"/>
              <a:buChar char="●"/>
            </a:pPr>
            <a:r>
              <a:rPr lang="en-US" sz="2400"/>
              <a:t>Eat warm food as cold food reduces </a:t>
            </a:r>
            <a:r>
              <a:rPr i="1" lang="en-US" sz="2400"/>
              <a:t>Agni </a:t>
            </a:r>
            <a:r>
              <a:rPr lang="en-US" sz="2400"/>
              <a:t>and the power of digestion</a:t>
            </a:r>
            <a:endParaRPr sz="2400"/>
          </a:p>
          <a:p>
            <a:pPr indent="-152400" lvl="0" marL="274320" rtl="0" algn="l">
              <a:lnSpc>
                <a:spcPct val="150000"/>
              </a:lnSpc>
              <a:spcBef>
                <a:spcPts val="580"/>
              </a:spcBef>
              <a:spcAft>
                <a:spcPts val="0"/>
              </a:spcAft>
              <a:buSzPts val="2400"/>
              <a:buChar char="●"/>
            </a:pPr>
            <a:r>
              <a:rPr lang="en-US" sz="2400"/>
              <a:t>Eat the right quantity of food. This should be decided by the person based on body type, levels of activity. It is recommended to fill our stomach half with food , one quarter with water and one quarter with air.</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6"/>
          <p:cNvSpPr txBox="1"/>
          <p:nvPr>
            <p:ph type="title"/>
          </p:nvPr>
        </p:nvSpPr>
        <p:spPr>
          <a:xfrm>
            <a:off x="914400" y="274647"/>
            <a:ext cx="7772400" cy="8901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Mindful eating </a:t>
            </a:r>
            <a:endParaRPr/>
          </a:p>
        </p:txBody>
      </p:sp>
      <p:sp>
        <p:nvSpPr>
          <p:cNvPr id="392" name="Google Shape;392;p56"/>
          <p:cNvSpPr txBox="1"/>
          <p:nvPr>
            <p:ph idx="1" type="body"/>
          </p:nvPr>
        </p:nvSpPr>
        <p:spPr>
          <a:xfrm>
            <a:off x="353150" y="1447800"/>
            <a:ext cx="8333700" cy="48525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SzPts val="2400"/>
              <a:buChar char="●"/>
            </a:pPr>
            <a:r>
              <a:rPr lang="en-US" sz="2400"/>
              <a:t>Give full attention to the food you eat.  </a:t>
            </a:r>
            <a:endParaRPr sz="2400"/>
          </a:p>
          <a:p>
            <a:pPr indent="-381000" lvl="0" marL="457200" rtl="0" algn="l">
              <a:lnSpc>
                <a:spcPct val="150000"/>
              </a:lnSpc>
              <a:spcBef>
                <a:spcPts val="0"/>
              </a:spcBef>
              <a:spcAft>
                <a:spcPts val="0"/>
              </a:spcAft>
              <a:buSzPts val="2400"/>
              <a:buChar char="●"/>
            </a:pPr>
            <a:r>
              <a:rPr lang="en-US" sz="2400"/>
              <a:t>Chew the food thoroughly</a:t>
            </a:r>
            <a:endParaRPr sz="2400"/>
          </a:p>
          <a:p>
            <a:pPr indent="-381000" lvl="0" marL="457200" rtl="0" algn="l">
              <a:lnSpc>
                <a:spcPct val="150000"/>
              </a:lnSpc>
              <a:spcBef>
                <a:spcPts val="0"/>
              </a:spcBef>
              <a:spcAft>
                <a:spcPts val="0"/>
              </a:spcAft>
              <a:buSzPts val="2400"/>
              <a:buChar char="●"/>
            </a:pPr>
            <a:r>
              <a:rPr lang="en-US" sz="2400"/>
              <a:t>Eating at a moderate pace</a:t>
            </a:r>
            <a:endParaRPr sz="2400"/>
          </a:p>
          <a:p>
            <a:pPr indent="-381000" lvl="0" marL="457200" rtl="0" algn="l">
              <a:lnSpc>
                <a:spcPct val="150000"/>
              </a:lnSpc>
              <a:spcBef>
                <a:spcPts val="0"/>
              </a:spcBef>
              <a:spcAft>
                <a:spcPts val="0"/>
              </a:spcAft>
              <a:buSzPts val="2400"/>
              <a:buChar char="●"/>
            </a:pPr>
            <a:r>
              <a:rPr lang="en-US" sz="2400"/>
              <a:t>Enjoy the sight, smell, taste and texture </a:t>
            </a:r>
            <a:endParaRPr sz="2400"/>
          </a:p>
          <a:p>
            <a:pPr indent="-381000" lvl="0" marL="457200" rtl="0" algn="l">
              <a:lnSpc>
                <a:spcPct val="150000"/>
              </a:lnSpc>
              <a:spcBef>
                <a:spcPts val="0"/>
              </a:spcBef>
              <a:spcAft>
                <a:spcPts val="0"/>
              </a:spcAft>
              <a:buSzPts val="2400"/>
              <a:buChar char="●"/>
            </a:pPr>
            <a:r>
              <a:rPr lang="en-US" sz="2400"/>
              <a:t>Stop eating when satisfied</a:t>
            </a:r>
            <a:endParaRPr sz="2400"/>
          </a:p>
          <a:p>
            <a:pPr indent="-381000" lvl="0" marL="457200" rtl="0" algn="l">
              <a:lnSpc>
                <a:spcPct val="150000"/>
              </a:lnSpc>
              <a:spcBef>
                <a:spcPts val="0"/>
              </a:spcBef>
              <a:spcAft>
                <a:spcPts val="0"/>
              </a:spcAft>
              <a:buSzPts val="2400"/>
              <a:buChar char="●"/>
            </a:pPr>
            <a:r>
              <a:rPr lang="en-US" sz="2400"/>
              <a:t>Eating the right quantity of food is emphasized.</a:t>
            </a:r>
            <a:endParaRPr sz="2400"/>
          </a:p>
          <a:p>
            <a:pPr indent="-381000" lvl="0" marL="457200" rtl="0" algn="l">
              <a:lnSpc>
                <a:spcPct val="150000"/>
              </a:lnSpc>
              <a:spcBef>
                <a:spcPts val="0"/>
              </a:spcBef>
              <a:spcAft>
                <a:spcPts val="0"/>
              </a:spcAft>
              <a:buSzPts val="2400"/>
              <a:buChar char="●"/>
            </a:pPr>
            <a:r>
              <a:rPr lang="en-US" sz="2400"/>
              <a:t>Eat only when hungry as hunger stimulates agni and digestive fire.</a:t>
            </a:r>
            <a:endParaRPr sz="2400"/>
          </a:p>
          <a:p>
            <a:pPr indent="0" lvl="0" marL="274320" rtl="0" algn="l">
              <a:lnSpc>
                <a:spcPct val="150000"/>
              </a:lnSpc>
              <a:spcBef>
                <a:spcPts val="580"/>
              </a:spcBef>
              <a:spcAft>
                <a:spcPts val="0"/>
              </a:spcAft>
              <a:buSzPts val="2210"/>
              <a:buNone/>
            </a:pPr>
            <a:r>
              <a:t/>
            </a:r>
            <a:endParaRPr sz="2400"/>
          </a:p>
          <a:p>
            <a:pPr indent="0" lvl="0" marL="274320" marR="0" rtl="0" algn="l">
              <a:lnSpc>
                <a:spcPct val="150000"/>
              </a:lnSpc>
              <a:spcBef>
                <a:spcPts val="580"/>
              </a:spcBef>
              <a:spcAft>
                <a:spcPts val="0"/>
              </a:spcAft>
              <a:buClr>
                <a:schemeClr val="accent1"/>
              </a:buClr>
              <a:buSzPts val="2210"/>
              <a:buFont typeface="Arial"/>
              <a:buNone/>
            </a:pPr>
            <a:r>
              <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Mindful eating </a:t>
            </a:r>
            <a:endParaRPr/>
          </a:p>
        </p:txBody>
      </p:sp>
      <p:sp>
        <p:nvSpPr>
          <p:cNvPr id="398" name="Google Shape;398;p57"/>
          <p:cNvSpPr txBox="1"/>
          <p:nvPr>
            <p:ph idx="1" type="body"/>
          </p:nvPr>
        </p:nvSpPr>
        <p:spPr>
          <a:xfrm>
            <a:off x="839500" y="1768775"/>
            <a:ext cx="7772400" cy="4572000"/>
          </a:xfrm>
          <a:prstGeom prst="rect">
            <a:avLst/>
          </a:prstGeom>
          <a:noFill/>
          <a:ln>
            <a:noFill/>
          </a:ln>
        </p:spPr>
        <p:txBody>
          <a:bodyPr anchorCtr="0" anchor="t" bIns="91425" lIns="91425" spcFirstLastPara="1" rIns="91425" wrap="square" tIns="91425">
            <a:noAutofit/>
          </a:bodyPr>
          <a:lstStyle/>
          <a:p>
            <a:pPr indent="-140335" lvl="0" marL="274320" rtl="0" algn="l">
              <a:lnSpc>
                <a:spcPct val="150000"/>
              </a:lnSpc>
              <a:spcBef>
                <a:spcPts val="0"/>
              </a:spcBef>
              <a:spcAft>
                <a:spcPts val="0"/>
              </a:spcAft>
              <a:buSzPts val="2210"/>
              <a:buChar char="●"/>
            </a:pPr>
            <a:r>
              <a:rPr lang="en-US"/>
              <a:t>Ayurveda emphasizes a meal time routine when food is consumed in a regular time the body knows when to expect food and in anticipation it secretes digestive enzymes to support the physiological function of digestion.</a:t>
            </a:r>
            <a:endParaRPr/>
          </a:p>
          <a:p>
            <a:pPr indent="-140335" lvl="0" marL="274320" rtl="0" algn="l">
              <a:lnSpc>
                <a:spcPct val="150000"/>
              </a:lnSpc>
              <a:spcBef>
                <a:spcPts val="580"/>
              </a:spcBef>
              <a:spcAft>
                <a:spcPts val="0"/>
              </a:spcAft>
              <a:buSzPts val="2210"/>
              <a:buChar char="●"/>
            </a:pPr>
            <a:r>
              <a:rPr lang="en-US"/>
              <a:t>There is a prescribed time for food </a:t>
            </a:r>
            <a:endParaRPr/>
          </a:p>
          <a:p>
            <a:pPr indent="0" lvl="0" marL="274320" marR="0" rtl="0" algn="l">
              <a:lnSpc>
                <a:spcPct val="15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5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Mindful eating </a:t>
            </a:r>
            <a:endParaRPr/>
          </a:p>
        </p:txBody>
      </p:sp>
      <p:sp>
        <p:nvSpPr>
          <p:cNvPr id="404" name="Google Shape;404;p58"/>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140335" lvl="0" marL="274320" rtl="0" algn="l">
              <a:lnSpc>
                <a:spcPct val="150000"/>
              </a:lnSpc>
              <a:spcBef>
                <a:spcPts val="0"/>
              </a:spcBef>
              <a:spcAft>
                <a:spcPts val="0"/>
              </a:spcAft>
              <a:buSzPts val="2210"/>
              <a:buChar char="●"/>
            </a:pPr>
            <a:r>
              <a:rPr lang="en-US"/>
              <a:t>Have a regular gap between meals three hours is recommended. Constantly and haphazardly snacking can lead to digestive imbalances.</a:t>
            </a:r>
            <a:endParaRPr/>
          </a:p>
          <a:p>
            <a:pPr indent="-140335" lvl="0" marL="274320" rtl="0" algn="l">
              <a:lnSpc>
                <a:spcPct val="150000"/>
              </a:lnSpc>
              <a:spcBef>
                <a:spcPts val="580"/>
              </a:spcBef>
              <a:spcAft>
                <a:spcPts val="0"/>
              </a:spcAft>
              <a:buSzPts val="2210"/>
              <a:buChar char="●"/>
            </a:pPr>
            <a:r>
              <a:rPr lang="en-US"/>
              <a:t>It was recommended to eat in a peaceful surrounding . Food was considered an energy source so unsettled environment can enguf one in negative energy. </a:t>
            </a:r>
            <a:endParaRPr/>
          </a:p>
          <a:p>
            <a:pPr indent="0" lvl="0" marL="274320" marR="0" rtl="0" algn="l">
              <a:lnSpc>
                <a:spcPct val="15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5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t/>
            </a:r>
            <a:endParaRPr/>
          </a:p>
        </p:txBody>
      </p:sp>
      <p:sp>
        <p:nvSpPr>
          <p:cNvPr id="410" name="Google Shape;410;p59"/>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0" lvl="0" marL="274320" marR="0" rtl="0" algn="l">
              <a:lnSpc>
                <a:spcPct val="100000"/>
              </a:lnSpc>
              <a:spcBef>
                <a:spcPts val="0"/>
              </a:spcBef>
              <a:spcAft>
                <a:spcPts val="0"/>
              </a:spcAft>
              <a:buClr>
                <a:schemeClr val="accent1"/>
              </a:buClr>
              <a:buSzPts val="2210"/>
              <a:buFont typeface="Arial"/>
              <a:buNone/>
            </a:pPr>
            <a:r>
              <a:t/>
            </a:r>
            <a:endParaRPr/>
          </a:p>
        </p:txBody>
      </p:sp>
      <p:pic>
        <p:nvPicPr>
          <p:cNvPr descr="Guruji-Mindful-Chart-1024x886.png" id="411" name="Google Shape;411;p59"/>
          <p:cNvPicPr preferRelativeResize="0"/>
          <p:nvPr/>
        </p:nvPicPr>
        <p:blipFill rotWithShape="1">
          <a:blip r:embed="rId3">
            <a:alphaModFix/>
          </a:blip>
          <a:srcRect b="0" l="0" r="0" t="0"/>
          <a:stretch/>
        </p:blipFill>
        <p:spPr>
          <a:xfrm>
            <a:off x="927972" y="274638"/>
            <a:ext cx="7605327" cy="658336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6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rPr lang="en-US"/>
              <a:t>Mindful eating </a:t>
            </a:r>
            <a:endParaRPr/>
          </a:p>
        </p:txBody>
      </p:sp>
      <p:sp>
        <p:nvSpPr>
          <p:cNvPr id="417" name="Google Shape;417;p60"/>
          <p:cNvSpPr txBox="1"/>
          <p:nvPr>
            <p:ph idx="1" type="body"/>
          </p:nvPr>
        </p:nvSpPr>
        <p:spPr>
          <a:xfrm>
            <a:off x="278275" y="1447800"/>
            <a:ext cx="8408400" cy="4916700"/>
          </a:xfrm>
          <a:prstGeom prst="rect">
            <a:avLst/>
          </a:prstGeom>
          <a:noFill/>
          <a:ln>
            <a:noFill/>
          </a:ln>
        </p:spPr>
        <p:txBody>
          <a:bodyPr anchorCtr="0" anchor="t" bIns="91425" lIns="91425" spcFirstLastPara="1" rIns="91425" wrap="square" tIns="91425">
            <a:noAutofit/>
          </a:bodyPr>
          <a:lstStyle/>
          <a:p>
            <a:pPr indent="-152400" lvl="0" marL="274320" rtl="0" algn="l">
              <a:lnSpc>
                <a:spcPct val="150000"/>
              </a:lnSpc>
              <a:spcBef>
                <a:spcPts val="0"/>
              </a:spcBef>
              <a:spcAft>
                <a:spcPts val="0"/>
              </a:spcAft>
              <a:buSzPts val="2400"/>
              <a:buChar char="●"/>
            </a:pPr>
            <a:r>
              <a:rPr lang="en-US" sz="2400"/>
              <a:t>If one is upset one should not eat. One should wait till emotions are calmed down .</a:t>
            </a:r>
            <a:endParaRPr sz="2400"/>
          </a:p>
          <a:p>
            <a:pPr indent="-152400" lvl="0" marL="274320" rtl="0" algn="l">
              <a:lnSpc>
                <a:spcPct val="150000"/>
              </a:lnSpc>
              <a:spcBef>
                <a:spcPts val="580"/>
              </a:spcBef>
              <a:spcAft>
                <a:spcPts val="0"/>
              </a:spcAft>
              <a:buSzPts val="2400"/>
              <a:buChar char="●"/>
            </a:pPr>
            <a:r>
              <a:rPr lang="en-US" sz="2400"/>
              <a:t>Always sit down to eat . Actually in Ancient times it was recommended to sit on the floor in </a:t>
            </a:r>
            <a:r>
              <a:rPr i="1" lang="en-US" sz="2400"/>
              <a:t>padamasana</a:t>
            </a:r>
            <a:r>
              <a:rPr lang="en-US" sz="2400"/>
              <a:t> pose to eat food. Food had to be honored a small prayer was commenced before consuming the food.</a:t>
            </a:r>
            <a:endParaRPr sz="2400"/>
          </a:p>
          <a:p>
            <a:pPr indent="-152400" lvl="0" marL="274320" rtl="0" algn="l">
              <a:lnSpc>
                <a:spcPct val="150000"/>
              </a:lnSpc>
              <a:spcBef>
                <a:spcPts val="580"/>
              </a:spcBef>
              <a:spcAft>
                <a:spcPts val="0"/>
              </a:spcAft>
              <a:buSzPts val="2400"/>
              <a:buChar char="●"/>
            </a:pPr>
            <a:r>
              <a:rPr lang="en-US" sz="2400"/>
              <a:t>After the meal it was recommended to sit in </a:t>
            </a:r>
            <a:r>
              <a:rPr i="1" lang="en-US" sz="2400"/>
              <a:t>vajraasana</a:t>
            </a:r>
            <a:r>
              <a:rPr lang="en-US" sz="2400"/>
              <a:t> to help in digestion</a:t>
            </a:r>
            <a:endParaRPr sz="2400"/>
          </a:p>
          <a:p>
            <a:pPr indent="0" lvl="0" marL="274320" marR="0" rtl="0" algn="l">
              <a:lnSpc>
                <a:spcPct val="150000"/>
              </a:lnSpc>
              <a:spcBef>
                <a:spcPts val="580"/>
              </a:spcBef>
              <a:spcAft>
                <a:spcPts val="0"/>
              </a:spcAft>
              <a:buClr>
                <a:schemeClr val="accent1"/>
              </a:buClr>
              <a:buSzPts val="2210"/>
              <a:buFont typeface="Arial"/>
              <a:buNone/>
            </a:pPr>
            <a:r>
              <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pic>
        <p:nvPicPr>
          <p:cNvPr descr="download (1).jpeg" id="422" name="Google Shape;422;p61"/>
          <p:cNvPicPr preferRelativeResize="0"/>
          <p:nvPr/>
        </p:nvPicPr>
        <p:blipFill rotWithShape="1">
          <a:blip r:embed="rId3">
            <a:alphaModFix/>
          </a:blip>
          <a:srcRect b="0" l="0" r="0" t="0"/>
          <a:stretch/>
        </p:blipFill>
        <p:spPr>
          <a:xfrm>
            <a:off x="2771850" y="2057400"/>
            <a:ext cx="3492500" cy="232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Objective </a:t>
            </a:r>
            <a:endParaRPr/>
          </a:p>
        </p:txBody>
      </p:sp>
      <p:sp>
        <p:nvSpPr>
          <p:cNvPr id="133" name="Google Shape;133;p17"/>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The basics of the new Canada Food Guide</a:t>
            </a:r>
            <a:endParaRPr/>
          </a:p>
          <a:p>
            <a:pPr indent="-140335" lvl="0" marL="274320" marR="0" rtl="0" algn="l">
              <a:lnSpc>
                <a:spcPct val="150000"/>
              </a:lnSpc>
              <a:spcBef>
                <a:spcPts val="580"/>
              </a:spcBef>
              <a:spcAft>
                <a:spcPts val="0"/>
              </a:spcAft>
              <a:buClr>
                <a:schemeClr val="accent1"/>
              </a:buClr>
              <a:buSzPts val="2210"/>
              <a:buFont typeface="Arial"/>
              <a:buChar char="●"/>
            </a:pPr>
            <a:r>
              <a:rPr lang="en-US"/>
              <a:t>A step further – Scientific evidence and Ancient wisdom.</a:t>
            </a:r>
            <a:endParaRPr/>
          </a:p>
          <a:p>
            <a:pPr indent="-140335" lvl="0" marL="274320" marR="0" rtl="0" algn="l">
              <a:lnSpc>
                <a:spcPct val="150000"/>
              </a:lnSpc>
              <a:spcBef>
                <a:spcPts val="580"/>
              </a:spcBef>
              <a:spcAft>
                <a:spcPts val="0"/>
              </a:spcAft>
              <a:buClr>
                <a:schemeClr val="accent1"/>
              </a:buClr>
              <a:buSzPts val="2210"/>
              <a:buFont typeface="Arial"/>
              <a:buChar char="●"/>
            </a:pPr>
            <a:r>
              <a:rPr lang="en-US"/>
              <a:t>Personalized Nutrition</a:t>
            </a:r>
            <a:endParaRPr/>
          </a:p>
          <a:p>
            <a:pPr indent="-140335" lvl="0" marL="274320" marR="0" rtl="0" algn="l">
              <a:lnSpc>
                <a:spcPct val="150000"/>
              </a:lnSpc>
              <a:spcBef>
                <a:spcPts val="580"/>
              </a:spcBef>
              <a:spcAft>
                <a:spcPts val="0"/>
              </a:spcAft>
              <a:buClr>
                <a:schemeClr val="accent1"/>
              </a:buClr>
              <a:buSzPts val="2210"/>
              <a:buFont typeface="Arial"/>
              <a:buChar char="●"/>
            </a:pPr>
            <a:r>
              <a:rPr lang="en-US"/>
              <a:t>From knowledge to Action -Actionable steps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pic>
        <p:nvPicPr>
          <p:cNvPr descr="63538a91da957db6b88179263ef9d5b3.jpg" id="427" name="Google Shape;427;p62"/>
          <p:cNvPicPr preferRelativeResize="0"/>
          <p:nvPr/>
        </p:nvPicPr>
        <p:blipFill rotWithShape="1">
          <a:blip r:embed="rId3">
            <a:alphaModFix/>
          </a:blip>
          <a:srcRect b="0" l="0" r="0" t="0"/>
          <a:stretch/>
        </p:blipFill>
        <p:spPr>
          <a:xfrm>
            <a:off x="2743200" y="122238"/>
            <a:ext cx="3949991" cy="662940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6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sz="3600"/>
              <a:t>The General 7 Ancient wisdom Rules for today’s Food</a:t>
            </a:r>
            <a:endParaRPr sz="3600"/>
          </a:p>
        </p:txBody>
      </p:sp>
      <p:sp>
        <p:nvSpPr>
          <p:cNvPr id="433" name="Google Shape;433;p63"/>
          <p:cNvSpPr txBox="1"/>
          <p:nvPr>
            <p:ph idx="1" type="body"/>
          </p:nvPr>
        </p:nvSpPr>
        <p:spPr>
          <a:xfrm>
            <a:off x="203375" y="1447800"/>
            <a:ext cx="8483400" cy="4572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US" sz="2400"/>
              <a:t>Ancient Wisdom Rule 1</a:t>
            </a:r>
            <a:endParaRPr sz="2400"/>
          </a:p>
          <a:p>
            <a:pPr indent="-381000" lvl="0" marL="457200" marR="0" rtl="0" algn="l">
              <a:lnSpc>
                <a:spcPct val="115000"/>
              </a:lnSpc>
              <a:spcBef>
                <a:spcPts val="0"/>
              </a:spcBef>
              <a:spcAft>
                <a:spcPts val="0"/>
              </a:spcAft>
              <a:buSzPts val="2400"/>
              <a:buChar char="●"/>
            </a:pPr>
            <a:r>
              <a:rPr lang="en-US" sz="2400"/>
              <a:t>Eat Whole food plant based meals, try to eat local seasonal and clean organic.  </a:t>
            </a:r>
            <a:endParaRPr sz="2400"/>
          </a:p>
          <a:p>
            <a:pPr indent="-381000" lvl="0" marL="457200" rtl="0" algn="l">
              <a:lnSpc>
                <a:spcPct val="115000"/>
              </a:lnSpc>
              <a:spcBef>
                <a:spcPts val="0"/>
              </a:spcBef>
              <a:spcAft>
                <a:spcPts val="0"/>
              </a:spcAft>
              <a:buSzPts val="2400"/>
              <a:buChar char="●"/>
            </a:pPr>
            <a:r>
              <a:rPr lang="en-US" sz="2400"/>
              <a:t>Ancient Wisdom Rule 2</a:t>
            </a:r>
            <a:endParaRPr sz="2400"/>
          </a:p>
          <a:p>
            <a:pPr indent="-381000" lvl="0" marL="457200" marR="0" rtl="0" algn="l">
              <a:lnSpc>
                <a:spcPct val="115000"/>
              </a:lnSpc>
              <a:spcBef>
                <a:spcPts val="0"/>
              </a:spcBef>
              <a:spcAft>
                <a:spcPts val="0"/>
              </a:spcAft>
              <a:buSzPts val="2400"/>
              <a:buChar char="●"/>
            </a:pPr>
            <a:r>
              <a:rPr lang="en-US" sz="2400"/>
              <a:t>Sack Sugar, Wheat and Soy and their aliases.</a:t>
            </a:r>
            <a:endParaRPr sz="2400"/>
          </a:p>
          <a:p>
            <a:pPr indent="-381000" lvl="0" marL="457200" rtl="0" algn="l">
              <a:lnSpc>
                <a:spcPct val="115000"/>
              </a:lnSpc>
              <a:spcBef>
                <a:spcPts val="0"/>
              </a:spcBef>
              <a:spcAft>
                <a:spcPts val="0"/>
              </a:spcAft>
              <a:buSzPts val="2400"/>
              <a:buChar char="●"/>
            </a:pPr>
            <a:r>
              <a:rPr lang="en-US" sz="2400"/>
              <a:t>Ancient Wisdom Rule 3</a:t>
            </a:r>
            <a:endParaRPr sz="2400"/>
          </a:p>
          <a:p>
            <a:pPr indent="-381000" lvl="0" marL="457200" marR="0" rtl="0" algn="l">
              <a:lnSpc>
                <a:spcPct val="115000"/>
              </a:lnSpc>
              <a:spcBef>
                <a:spcPts val="0"/>
              </a:spcBef>
              <a:spcAft>
                <a:spcPts val="0"/>
              </a:spcAft>
              <a:buSzPts val="2400"/>
              <a:buChar char="●"/>
            </a:pPr>
            <a:r>
              <a:rPr lang="en-US" sz="2400"/>
              <a:t>Eliminate the obesogens and their aliases: MSG,BPA,  Phthalates and other Toxins- like Oxalates, Tannins, Phosphoric acid, reduce caffeine and Alcohol (no more than 2 servings per day).</a:t>
            </a:r>
            <a:endParaRPr sz="2400"/>
          </a:p>
          <a:p>
            <a:pPr indent="0" lvl="0" marL="274320" marR="0" rtl="0" algn="l">
              <a:lnSpc>
                <a:spcPct val="100000"/>
              </a:lnSpc>
              <a:spcBef>
                <a:spcPts val="580"/>
              </a:spcBef>
              <a:spcAft>
                <a:spcPts val="0"/>
              </a:spcAft>
              <a:buClr>
                <a:schemeClr val="accent1"/>
              </a:buClr>
              <a:buSzPts val="2210"/>
              <a:buFont typeface="Arial"/>
              <a:buNone/>
            </a:pPr>
            <a:r>
              <a:t/>
            </a:r>
            <a:endParaRPr sz="24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6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sz="3600"/>
              <a:t>The General 7 Ancient wisdom Rules for today’s Food</a:t>
            </a:r>
            <a:endParaRPr sz="3600"/>
          </a:p>
        </p:txBody>
      </p:sp>
      <p:sp>
        <p:nvSpPr>
          <p:cNvPr id="439" name="Google Shape;439;p64"/>
          <p:cNvSpPr txBox="1"/>
          <p:nvPr>
            <p:ph idx="1" type="body"/>
          </p:nvPr>
        </p:nvSpPr>
        <p:spPr>
          <a:xfrm>
            <a:off x="449450" y="1447800"/>
            <a:ext cx="8237400" cy="4961400"/>
          </a:xfrm>
          <a:prstGeom prst="rect">
            <a:avLst/>
          </a:prstGeom>
          <a:noFill/>
          <a:ln>
            <a:noFill/>
          </a:ln>
        </p:spPr>
        <p:txBody>
          <a:bodyPr anchorCtr="0" anchor="t" bIns="91425" lIns="91425" spcFirstLastPara="1" rIns="91425" wrap="square" tIns="91425">
            <a:noAutofit/>
          </a:bodyPr>
          <a:lstStyle/>
          <a:p>
            <a:pPr indent="-133985" lvl="0" marL="274320" rtl="0" algn="l">
              <a:lnSpc>
                <a:spcPct val="150000"/>
              </a:lnSpc>
              <a:spcBef>
                <a:spcPts val="0"/>
              </a:spcBef>
              <a:spcAft>
                <a:spcPts val="0"/>
              </a:spcAft>
              <a:buSzPts val="2210"/>
              <a:buNone/>
            </a:pPr>
            <a:r>
              <a:rPr lang="en-US" sz="2400"/>
              <a:t>Ancient Wisdom Rule 4</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Supplement with probiotics</a:t>
            </a:r>
            <a:endParaRPr sz="2400"/>
          </a:p>
          <a:p>
            <a:pPr indent="0" lvl="0" marL="457200" marR="0" rtl="0" algn="l">
              <a:lnSpc>
                <a:spcPct val="150000"/>
              </a:lnSpc>
              <a:spcBef>
                <a:spcPts val="580"/>
              </a:spcBef>
              <a:spcAft>
                <a:spcPts val="0"/>
              </a:spcAft>
              <a:buNone/>
            </a:pPr>
            <a:r>
              <a:rPr lang="en-US" sz="2400"/>
              <a:t>Ancient Wisdom Rule 5 </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Supplement diet with micronutrients customized to </a:t>
            </a:r>
            <a:endParaRPr sz="2400"/>
          </a:p>
          <a:p>
            <a:pPr indent="457200" lvl="0" marL="0" marR="0" rtl="0" algn="l">
              <a:lnSpc>
                <a:spcPct val="150000"/>
              </a:lnSpc>
              <a:spcBef>
                <a:spcPts val="580"/>
              </a:spcBef>
              <a:spcAft>
                <a:spcPts val="0"/>
              </a:spcAft>
              <a:buNone/>
            </a:pPr>
            <a:r>
              <a:rPr lang="en-US" sz="2400"/>
              <a:t>your needs</a:t>
            </a:r>
            <a:endParaRPr sz="2400"/>
          </a:p>
          <a:p>
            <a:pPr indent="-152400" lvl="0" marL="274320" marR="0" rtl="0" algn="l">
              <a:lnSpc>
                <a:spcPct val="150000"/>
              </a:lnSpc>
              <a:spcBef>
                <a:spcPts val="580"/>
              </a:spcBef>
              <a:spcAft>
                <a:spcPts val="0"/>
              </a:spcAft>
              <a:buClr>
                <a:schemeClr val="accent1"/>
              </a:buClr>
              <a:buSzPts val="2400"/>
              <a:buFont typeface="Arial"/>
              <a:buChar char="●"/>
            </a:pPr>
            <a:r>
              <a:rPr lang="en-US" sz="2400"/>
              <a:t>Ancient Wisdom Rule 6 </a:t>
            </a:r>
            <a:endParaRPr sz="2400"/>
          </a:p>
          <a:p>
            <a:pPr indent="-133984" lvl="0" marL="731520" rtl="0" algn="l">
              <a:lnSpc>
                <a:spcPct val="150000"/>
              </a:lnSpc>
              <a:spcBef>
                <a:spcPts val="580"/>
              </a:spcBef>
              <a:spcAft>
                <a:spcPts val="0"/>
              </a:spcAft>
              <a:buSzPts val="2210"/>
              <a:buNone/>
            </a:pPr>
            <a:r>
              <a:rPr lang="en-US" sz="2400"/>
              <a:t>Incorporate Herbal supplements customized to</a:t>
            </a:r>
            <a:endParaRPr sz="2400"/>
          </a:p>
          <a:p>
            <a:pPr indent="-133984" lvl="0" marL="731520" rtl="0" algn="l">
              <a:lnSpc>
                <a:spcPct val="150000"/>
              </a:lnSpc>
              <a:spcBef>
                <a:spcPts val="580"/>
              </a:spcBef>
              <a:spcAft>
                <a:spcPts val="0"/>
              </a:spcAft>
              <a:buSzPts val="2210"/>
              <a:buNone/>
            </a:pPr>
            <a:r>
              <a:rPr lang="en-US" sz="2400"/>
              <a:t>needs</a:t>
            </a:r>
            <a:endParaRPr sz="2400"/>
          </a:p>
          <a:p>
            <a:pPr indent="-133985" lvl="0" marL="274320" rtl="0" algn="l">
              <a:lnSpc>
                <a:spcPct val="150000"/>
              </a:lnSpc>
              <a:spcBef>
                <a:spcPts val="580"/>
              </a:spcBef>
              <a:spcAft>
                <a:spcPts val="0"/>
              </a:spcAft>
              <a:buSzPts val="2210"/>
              <a:buNone/>
            </a:pPr>
            <a:r>
              <a:rPr lang="en-US" sz="2400"/>
              <a:t>  </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6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rPr lang="en-US" sz="3600"/>
              <a:t>The General 7 Ancient wisdom Rules for today’s Food</a:t>
            </a:r>
            <a:endParaRPr sz="3600"/>
          </a:p>
        </p:txBody>
      </p:sp>
      <p:sp>
        <p:nvSpPr>
          <p:cNvPr id="445" name="Google Shape;445;p65"/>
          <p:cNvSpPr txBox="1"/>
          <p:nvPr>
            <p:ph idx="1" type="body"/>
          </p:nvPr>
        </p:nvSpPr>
        <p:spPr>
          <a:xfrm>
            <a:off x="957200" y="2913550"/>
            <a:ext cx="7772400" cy="2209800"/>
          </a:xfrm>
          <a:prstGeom prst="rect">
            <a:avLst/>
          </a:prstGeom>
          <a:noFill/>
          <a:ln>
            <a:noFill/>
          </a:ln>
        </p:spPr>
        <p:txBody>
          <a:bodyPr anchorCtr="0" anchor="t" bIns="91425" lIns="91425" spcFirstLastPara="1" rIns="91425" wrap="square" tIns="91425">
            <a:noAutofit/>
          </a:bodyPr>
          <a:lstStyle/>
          <a:p>
            <a:pPr indent="-133985" lvl="0" marL="274320" rtl="0" algn="l">
              <a:lnSpc>
                <a:spcPct val="150000"/>
              </a:lnSpc>
              <a:spcBef>
                <a:spcPts val="0"/>
              </a:spcBef>
              <a:spcAft>
                <a:spcPts val="0"/>
              </a:spcAft>
              <a:buSzPts val="2210"/>
              <a:buNone/>
            </a:pPr>
            <a:r>
              <a:rPr lang="en-US"/>
              <a:t>Ancient Wisdom Rule 7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Practice mindful eating as recommended by  Ayurveda</a:t>
            </a:r>
            <a:endParaRPr/>
          </a:p>
          <a:p>
            <a:pPr indent="0" lvl="0" marL="274320" marR="0" rtl="0" algn="l">
              <a:lnSpc>
                <a:spcPct val="15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6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Personalized Action Plan </a:t>
            </a:r>
            <a:endParaRPr/>
          </a:p>
        </p:txBody>
      </p:sp>
      <p:sp>
        <p:nvSpPr>
          <p:cNvPr id="451" name="Google Shape;451;p66"/>
          <p:cNvSpPr txBox="1"/>
          <p:nvPr>
            <p:ph idx="1" type="body"/>
          </p:nvPr>
        </p:nvSpPr>
        <p:spPr>
          <a:xfrm>
            <a:off x="762000" y="1676400"/>
            <a:ext cx="7772400" cy="4572000"/>
          </a:xfrm>
          <a:prstGeom prst="rect">
            <a:avLst/>
          </a:prstGeom>
          <a:noFill/>
          <a:ln>
            <a:noFill/>
          </a:ln>
        </p:spPr>
        <p:txBody>
          <a:bodyPr anchorCtr="0" anchor="t" bIns="91425" lIns="91425" spcFirstLastPara="1" rIns="91425" wrap="square" tIns="91425">
            <a:noAutofit/>
          </a:bodyPr>
          <a:lstStyle/>
          <a:p>
            <a:pPr indent="-133985" lvl="0" marL="274320" rtl="0" algn="l">
              <a:lnSpc>
                <a:spcPct val="150000"/>
              </a:lnSpc>
              <a:spcBef>
                <a:spcPts val="0"/>
              </a:spcBef>
              <a:spcAft>
                <a:spcPts val="0"/>
              </a:spcAft>
              <a:buSzPts val="2210"/>
              <a:buNone/>
            </a:pPr>
            <a:r>
              <a:rPr lang="en-US"/>
              <a:t>Personalized Nutrition</a:t>
            </a:r>
            <a:endParaRPr/>
          </a:p>
          <a:p>
            <a:pPr indent="-140335" lvl="0" marL="274320" marR="0" rtl="0" algn="l">
              <a:lnSpc>
                <a:spcPct val="150000"/>
              </a:lnSpc>
              <a:spcBef>
                <a:spcPts val="580"/>
              </a:spcBef>
              <a:spcAft>
                <a:spcPts val="0"/>
              </a:spcAft>
              <a:buClr>
                <a:schemeClr val="accent1"/>
              </a:buClr>
              <a:buSzPts val="2210"/>
              <a:buFont typeface="Arial"/>
              <a:buChar char="●"/>
            </a:pPr>
            <a:r>
              <a:rPr lang="en-US"/>
              <a:t>Genomic nutrition based on your neutrogenomic profile</a:t>
            </a:r>
            <a:endParaRPr/>
          </a:p>
          <a:p>
            <a:pPr indent="-140335" lvl="0" marL="274320" marR="0" rtl="0" algn="l">
              <a:lnSpc>
                <a:spcPct val="150000"/>
              </a:lnSpc>
              <a:spcBef>
                <a:spcPts val="580"/>
              </a:spcBef>
              <a:spcAft>
                <a:spcPts val="0"/>
              </a:spcAft>
              <a:buClr>
                <a:schemeClr val="accent1"/>
              </a:buClr>
              <a:buSzPts val="2210"/>
              <a:buFont typeface="Arial"/>
              <a:buChar char="●"/>
            </a:pPr>
            <a:r>
              <a:rPr lang="en-US"/>
              <a:t>Gut Microbiome testing – Personalized probiotics and diets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Ayurvedic nutrition according to body type; </a:t>
            </a:r>
            <a:r>
              <a:rPr b="0" i="1" lang="en-US"/>
              <a:t>Khapha, Pita, Vata </a:t>
            </a:r>
            <a:endParaRPr/>
          </a:p>
          <a:p>
            <a:pPr indent="0" lvl="0" marL="274320" marR="0" rtl="0" algn="l">
              <a:lnSpc>
                <a:spcPct val="15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67"/>
          <p:cNvSpPr txBox="1"/>
          <p:nvPr>
            <p:ph type="title"/>
          </p:nvPr>
        </p:nvSpPr>
        <p:spPr>
          <a:xfrm>
            <a:off x="914400" y="312996"/>
            <a:ext cx="7772400" cy="723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Health Outcomes </a:t>
            </a:r>
            <a:endParaRPr/>
          </a:p>
        </p:txBody>
      </p:sp>
      <p:sp>
        <p:nvSpPr>
          <p:cNvPr id="457" name="Google Shape;457;p67"/>
          <p:cNvSpPr txBox="1"/>
          <p:nvPr>
            <p:ph idx="1" type="body"/>
          </p:nvPr>
        </p:nvSpPr>
        <p:spPr>
          <a:xfrm>
            <a:off x="914400" y="1164750"/>
            <a:ext cx="7772400" cy="5506800"/>
          </a:xfrm>
          <a:prstGeom prst="rect">
            <a:avLst/>
          </a:prstGeom>
          <a:noFill/>
          <a:ln>
            <a:noFill/>
          </a:ln>
        </p:spPr>
        <p:txBody>
          <a:bodyPr anchorCtr="0" anchor="t" bIns="91425" lIns="91425" spcFirstLastPara="1" rIns="91425" wrap="square" tIns="91425">
            <a:noAutofit/>
          </a:bodyPr>
          <a:lstStyle/>
          <a:p>
            <a:pPr indent="-152400" lvl="0" marL="274320" rtl="0" algn="l">
              <a:lnSpc>
                <a:spcPct val="100000"/>
              </a:lnSpc>
              <a:spcBef>
                <a:spcPts val="0"/>
              </a:spcBef>
              <a:spcAft>
                <a:spcPts val="0"/>
              </a:spcAft>
              <a:buSzPts val="2400"/>
              <a:buChar char="●"/>
            </a:pPr>
            <a:r>
              <a:rPr lang="en-US" sz="2400"/>
              <a:t>Outline the outcomes you would like to achieve. Preferably write them down in a journal and tabulate them over a period of time.</a:t>
            </a:r>
            <a:endParaRPr sz="2400"/>
          </a:p>
          <a:p>
            <a:pPr indent="-152400" lvl="0" marL="274320" marR="0" rtl="0" algn="l">
              <a:lnSpc>
                <a:spcPct val="100000"/>
              </a:lnSpc>
              <a:spcBef>
                <a:spcPts val="580"/>
              </a:spcBef>
              <a:spcAft>
                <a:spcPts val="0"/>
              </a:spcAft>
              <a:buClr>
                <a:schemeClr val="accent1"/>
              </a:buClr>
              <a:buSzPts val="2400"/>
              <a:buFont typeface="Arial"/>
              <a:buChar char="●"/>
            </a:pPr>
            <a:r>
              <a:rPr lang="en-US" sz="2400"/>
              <a:t>The outcomes could be objective (those that can be measured) like</a:t>
            </a:r>
            <a:endParaRPr sz="2400"/>
          </a:p>
          <a:p>
            <a:pPr indent="-152400" lvl="0" marL="274320" rtl="0" algn="l">
              <a:lnSpc>
                <a:spcPct val="100000"/>
              </a:lnSpc>
              <a:spcBef>
                <a:spcPts val="580"/>
              </a:spcBef>
              <a:spcAft>
                <a:spcPts val="0"/>
              </a:spcAft>
              <a:buSzPts val="2400"/>
              <a:buChar char="●"/>
            </a:pPr>
            <a:r>
              <a:rPr lang="en-US" sz="2400"/>
              <a:t>Weight</a:t>
            </a:r>
            <a:endParaRPr sz="2400"/>
          </a:p>
          <a:p>
            <a:pPr indent="-152400" lvl="0" marL="274320" rtl="0" algn="l">
              <a:lnSpc>
                <a:spcPct val="100000"/>
              </a:lnSpc>
              <a:spcBef>
                <a:spcPts val="580"/>
              </a:spcBef>
              <a:spcAft>
                <a:spcPts val="0"/>
              </a:spcAft>
              <a:buSzPts val="2400"/>
              <a:buChar char="●"/>
            </a:pPr>
            <a:r>
              <a:rPr lang="en-US" sz="2400"/>
              <a:t>Body measurements</a:t>
            </a:r>
            <a:endParaRPr sz="2400"/>
          </a:p>
          <a:p>
            <a:pPr indent="-152400" lvl="0" marL="274320" rtl="0" algn="l">
              <a:lnSpc>
                <a:spcPct val="100000"/>
              </a:lnSpc>
              <a:spcBef>
                <a:spcPts val="580"/>
              </a:spcBef>
              <a:spcAft>
                <a:spcPts val="0"/>
              </a:spcAft>
              <a:buSzPts val="2400"/>
              <a:buChar char="●"/>
            </a:pPr>
            <a:r>
              <a:rPr lang="en-US" sz="2400"/>
              <a:t>Blood pressure</a:t>
            </a:r>
            <a:endParaRPr sz="2400"/>
          </a:p>
          <a:p>
            <a:pPr indent="-152400" lvl="0" marL="274320" rtl="0" algn="l">
              <a:lnSpc>
                <a:spcPct val="100000"/>
              </a:lnSpc>
              <a:spcBef>
                <a:spcPts val="580"/>
              </a:spcBef>
              <a:spcAft>
                <a:spcPts val="0"/>
              </a:spcAft>
              <a:buSzPts val="2400"/>
              <a:buChar char="●"/>
            </a:pPr>
            <a:r>
              <a:rPr lang="en-US" sz="2400"/>
              <a:t>Lipid profile </a:t>
            </a:r>
            <a:endParaRPr sz="2400"/>
          </a:p>
          <a:p>
            <a:pPr indent="-152400" lvl="0" marL="274320" rtl="0" algn="l">
              <a:lnSpc>
                <a:spcPct val="100000"/>
              </a:lnSpc>
              <a:spcBef>
                <a:spcPts val="580"/>
              </a:spcBef>
              <a:spcAft>
                <a:spcPts val="0"/>
              </a:spcAft>
              <a:buSzPts val="2400"/>
              <a:buChar char="●"/>
            </a:pPr>
            <a:r>
              <a:rPr lang="en-US" sz="2400"/>
              <a:t>Heart health </a:t>
            </a:r>
            <a:endParaRPr sz="2400"/>
          </a:p>
          <a:p>
            <a:pPr indent="-152400" lvl="0" marL="274320" rtl="0" algn="l">
              <a:lnSpc>
                <a:spcPct val="100000"/>
              </a:lnSpc>
              <a:spcBef>
                <a:spcPts val="580"/>
              </a:spcBef>
              <a:spcAft>
                <a:spcPts val="0"/>
              </a:spcAft>
              <a:buSzPts val="2400"/>
              <a:buChar char="●"/>
            </a:pPr>
            <a:r>
              <a:rPr lang="en-US" sz="2400"/>
              <a:t>Blood sugar</a:t>
            </a:r>
            <a:endParaRPr sz="2400"/>
          </a:p>
          <a:p>
            <a:pPr indent="-152400" lvl="0" marL="274320" rtl="0" algn="l">
              <a:lnSpc>
                <a:spcPct val="100000"/>
              </a:lnSpc>
              <a:spcBef>
                <a:spcPts val="580"/>
              </a:spcBef>
              <a:spcAft>
                <a:spcPts val="0"/>
              </a:spcAft>
              <a:buSzPts val="2400"/>
              <a:buChar char="●"/>
            </a:pPr>
            <a:r>
              <a:rPr lang="en-US" sz="2400"/>
              <a:t>Fasting A1C</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6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rPr lang="en-US"/>
              <a:t>Ayurvedic body types </a:t>
            </a:r>
            <a:endParaRPr/>
          </a:p>
        </p:txBody>
      </p:sp>
      <p:sp>
        <p:nvSpPr>
          <p:cNvPr id="463" name="Google Shape;463;p68"/>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0" lvl="0" marL="274320" marR="0" rtl="0" algn="l">
              <a:lnSpc>
                <a:spcPct val="100000"/>
              </a:lnSpc>
              <a:spcBef>
                <a:spcPts val="0"/>
              </a:spcBef>
              <a:spcAft>
                <a:spcPts val="0"/>
              </a:spcAft>
              <a:buClr>
                <a:schemeClr val="accent1"/>
              </a:buClr>
              <a:buSzPts val="2210"/>
              <a:buFont typeface="Arial"/>
              <a:buNone/>
            </a:pPr>
            <a:r>
              <a:t/>
            </a:r>
            <a:endParaRPr/>
          </a:p>
        </p:txBody>
      </p:sp>
      <p:pic>
        <p:nvPicPr>
          <p:cNvPr descr="download.jpeg" id="464" name="Google Shape;464;p68"/>
          <p:cNvPicPr preferRelativeResize="0"/>
          <p:nvPr/>
        </p:nvPicPr>
        <p:blipFill rotWithShape="1">
          <a:blip r:embed="rId3">
            <a:alphaModFix/>
          </a:blip>
          <a:srcRect b="0" l="0" r="0" t="0"/>
          <a:stretch/>
        </p:blipFill>
        <p:spPr>
          <a:xfrm>
            <a:off x="2666999" y="2362200"/>
            <a:ext cx="4082143" cy="2286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6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t/>
            </a:r>
            <a:endParaRPr/>
          </a:p>
        </p:txBody>
      </p:sp>
      <p:sp>
        <p:nvSpPr>
          <p:cNvPr id="470" name="Google Shape;470;p69"/>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0" lvl="0" marL="274320" marR="0" rtl="0" algn="l">
              <a:lnSpc>
                <a:spcPct val="100000"/>
              </a:lnSpc>
              <a:spcBef>
                <a:spcPts val="0"/>
              </a:spcBef>
              <a:spcAft>
                <a:spcPts val="0"/>
              </a:spcAft>
              <a:buClr>
                <a:schemeClr val="accent1"/>
              </a:buClr>
              <a:buSzPts val="2210"/>
              <a:buFont typeface="Arial"/>
              <a:buNone/>
            </a:pPr>
            <a:r>
              <a:t/>
            </a:r>
            <a:endParaRPr/>
          </a:p>
        </p:txBody>
      </p:sp>
      <p:pic>
        <p:nvPicPr>
          <p:cNvPr descr="basic-ayurvedic-diet-eating-principles_5247e50176a08.jpg" id="471" name="Google Shape;471;p69"/>
          <p:cNvPicPr preferRelativeResize="0"/>
          <p:nvPr/>
        </p:nvPicPr>
        <p:blipFill rotWithShape="1">
          <a:blip r:embed="rId3">
            <a:alphaModFix/>
          </a:blip>
          <a:srcRect b="0" l="0" r="0" t="0"/>
          <a:stretch/>
        </p:blipFill>
        <p:spPr>
          <a:xfrm>
            <a:off x="0" y="815770"/>
            <a:ext cx="9144000" cy="522646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7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4000"/>
              <a:buFont typeface="Source Sans Pro"/>
              <a:buNone/>
            </a:pPr>
            <a:r>
              <a:t/>
            </a:r>
            <a:endParaRPr/>
          </a:p>
        </p:txBody>
      </p:sp>
      <p:sp>
        <p:nvSpPr>
          <p:cNvPr id="477" name="Google Shape;477;p70"/>
          <p:cNvSpPr txBox="1"/>
          <p:nvPr>
            <p:ph idx="1" type="body"/>
          </p:nvPr>
        </p:nvSpPr>
        <p:spPr>
          <a:xfrm>
            <a:off x="492250" y="1447800"/>
            <a:ext cx="8194500" cy="4576200"/>
          </a:xfrm>
          <a:prstGeom prst="rect">
            <a:avLst/>
          </a:prstGeom>
          <a:noFill/>
          <a:ln>
            <a:noFill/>
          </a:ln>
        </p:spPr>
        <p:txBody>
          <a:bodyPr anchorCtr="0" anchor="t" bIns="91425" lIns="91425" spcFirstLastPara="1" rIns="91425" wrap="square" tIns="91425">
            <a:noAutofit/>
          </a:bodyPr>
          <a:lstStyle/>
          <a:p>
            <a:pPr indent="-152400" lvl="0" marL="274320" rtl="0" algn="l">
              <a:lnSpc>
                <a:spcPct val="115000"/>
              </a:lnSpc>
              <a:spcBef>
                <a:spcPts val="0"/>
              </a:spcBef>
              <a:spcAft>
                <a:spcPts val="0"/>
              </a:spcAft>
              <a:buSzPts val="2400"/>
              <a:buChar char="●"/>
            </a:pPr>
            <a:r>
              <a:rPr lang="en-US" sz="2400"/>
              <a:t>All lab works</a:t>
            </a:r>
            <a:endParaRPr sz="2400"/>
          </a:p>
          <a:p>
            <a:pPr indent="-152400" lvl="0" marL="274320" rtl="0" algn="l">
              <a:lnSpc>
                <a:spcPct val="115000"/>
              </a:lnSpc>
              <a:spcBef>
                <a:spcPts val="580"/>
              </a:spcBef>
              <a:spcAft>
                <a:spcPts val="0"/>
              </a:spcAft>
              <a:buSzPts val="2400"/>
              <a:buChar char="●"/>
            </a:pPr>
            <a:r>
              <a:rPr lang="en-US" sz="2400"/>
              <a:t>Physical fitness</a:t>
            </a:r>
            <a:endParaRPr sz="2400"/>
          </a:p>
          <a:p>
            <a:pPr indent="-152400" lvl="0" marL="274320" rtl="0" algn="l">
              <a:lnSpc>
                <a:spcPct val="115000"/>
              </a:lnSpc>
              <a:spcBef>
                <a:spcPts val="580"/>
              </a:spcBef>
              <a:spcAft>
                <a:spcPts val="0"/>
              </a:spcAft>
              <a:buSzPts val="2400"/>
              <a:buChar char="●"/>
            </a:pPr>
            <a:r>
              <a:rPr lang="en-US" sz="2400"/>
              <a:t>Bone health</a:t>
            </a:r>
            <a:endParaRPr sz="2400"/>
          </a:p>
          <a:p>
            <a:pPr indent="-152400" lvl="0" marL="274320" marR="0" rtl="0" algn="l">
              <a:lnSpc>
                <a:spcPct val="115000"/>
              </a:lnSpc>
              <a:spcBef>
                <a:spcPts val="580"/>
              </a:spcBef>
              <a:spcAft>
                <a:spcPts val="0"/>
              </a:spcAft>
              <a:buClr>
                <a:schemeClr val="accent1"/>
              </a:buClr>
              <a:buSzPts val="2400"/>
              <a:buFont typeface="Arial"/>
              <a:buChar char="●"/>
            </a:pPr>
            <a:r>
              <a:rPr lang="en-US" sz="2400"/>
              <a:t>Some subjective outcomes are ones that cannot be measured but are important for you.i.e </a:t>
            </a:r>
            <a:endParaRPr sz="2400"/>
          </a:p>
          <a:p>
            <a:pPr indent="-152400" lvl="0" marL="274320" rtl="0" algn="l">
              <a:lnSpc>
                <a:spcPct val="115000"/>
              </a:lnSpc>
              <a:spcBef>
                <a:spcPts val="580"/>
              </a:spcBef>
              <a:spcAft>
                <a:spcPts val="0"/>
              </a:spcAft>
              <a:buSzPts val="2400"/>
              <a:buChar char="●"/>
            </a:pPr>
            <a:r>
              <a:rPr lang="en-US" sz="2400"/>
              <a:t>Mood and happiness</a:t>
            </a:r>
            <a:endParaRPr sz="2400"/>
          </a:p>
          <a:p>
            <a:pPr indent="-152400" lvl="0" marL="274320" rtl="0" algn="l">
              <a:lnSpc>
                <a:spcPct val="115000"/>
              </a:lnSpc>
              <a:spcBef>
                <a:spcPts val="580"/>
              </a:spcBef>
              <a:spcAft>
                <a:spcPts val="0"/>
              </a:spcAft>
              <a:buSzPts val="2400"/>
              <a:buChar char="●"/>
            </a:pPr>
            <a:r>
              <a:rPr lang="en-US" sz="2400"/>
              <a:t>Energy levels</a:t>
            </a:r>
            <a:endParaRPr sz="2400"/>
          </a:p>
          <a:p>
            <a:pPr indent="-152400" lvl="0" marL="274320" rtl="0" algn="l">
              <a:lnSpc>
                <a:spcPct val="115000"/>
              </a:lnSpc>
              <a:spcBef>
                <a:spcPts val="580"/>
              </a:spcBef>
              <a:spcAft>
                <a:spcPts val="0"/>
              </a:spcAft>
              <a:buSzPts val="2400"/>
              <a:buChar char="●"/>
            </a:pPr>
            <a:r>
              <a:rPr lang="en-US" sz="2400"/>
              <a:t>Activity levels</a:t>
            </a:r>
            <a:endParaRPr sz="2400"/>
          </a:p>
          <a:p>
            <a:pPr indent="-152400" lvl="0" marL="274320" rtl="0" algn="l">
              <a:lnSpc>
                <a:spcPct val="115000"/>
              </a:lnSpc>
              <a:spcBef>
                <a:spcPts val="580"/>
              </a:spcBef>
              <a:spcAft>
                <a:spcPts val="0"/>
              </a:spcAft>
              <a:buSzPts val="2400"/>
              <a:buChar char="●"/>
            </a:pPr>
            <a:r>
              <a:rPr lang="en-US" sz="2400"/>
              <a:t>Feeling of well being etc</a:t>
            </a:r>
            <a:endParaRPr sz="2400"/>
          </a:p>
          <a:p>
            <a:pPr indent="0" lvl="0" marL="274320" marR="0" rtl="0" algn="l">
              <a:lnSpc>
                <a:spcPct val="150000"/>
              </a:lnSpc>
              <a:spcBef>
                <a:spcPts val="580"/>
              </a:spcBef>
              <a:spcAft>
                <a:spcPts val="0"/>
              </a:spcAft>
              <a:buClr>
                <a:schemeClr val="accent1"/>
              </a:buClr>
              <a:buSzPts val="2210"/>
              <a:buFont typeface="Arial"/>
              <a:buNone/>
            </a:pPr>
            <a:r>
              <a:t/>
            </a: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7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Food alone is not enough </a:t>
            </a:r>
            <a:endParaRPr/>
          </a:p>
        </p:txBody>
      </p:sp>
      <p:sp>
        <p:nvSpPr>
          <p:cNvPr id="483" name="Google Shape;483;p71"/>
          <p:cNvSpPr txBox="1"/>
          <p:nvPr>
            <p:ph idx="1" type="body"/>
          </p:nvPr>
        </p:nvSpPr>
        <p:spPr>
          <a:xfrm>
            <a:off x="2362200" y="1905000"/>
            <a:ext cx="4574100" cy="33975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Exerscise</a:t>
            </a:r>
            <a:endParaRPr/>
          </a:p>
          <a:p>
            <a:pPr indent="-140335" lvl="0" marL="274320" marR="0" rtl="0" algn="l">
              <a:lnSpc>
                <a:spcPct val="150000"/>
              </a:lnSpc>
              <a:spcBef>
                <a:spcPts val="580"/>
              </a:spcBef>
              <a:spcAft>
                <a:spcPts val="0"/>
              </a:spcAft>
              <a:buClr>
                <a:schemeClr val="accent1"/>
              </a:buClr>
              <a:buSzPts val="2210"/>
              <a:buFont typeface="Arial"/>
              <a:buChar char="●"/>
            </a:pPr>
            <a:r>
              <a:rPr lang="en-US"/>
              <a:t>Sleep</a:t>
            </a:r>
            <a:endParaRPr/>
          </a:p>
          <a:p>
            <a:pPr indent="-140335" lvl="0" marL="274320" marR="0" rtl="0" algn="l">
              <a:lnSpc>
                <a:spcPct val="150000"/>
              </a:lnSpc>
              <a:spcBef>
                <a:spcPts val="580"/>
              </a:spcBef>
              <a:spcAft>
                <a:spcPts val="0"/>
              </a:spcAft>
              <a:buClr>
                <a:schemeClr val="accent1"/>
              </a:buClr>
              <a:buSzPts val="2210"/>
              <a:buFont typeface="Arial"/>
              <a:buChar char="●"/>
            </a:pPr>
            <a:r>
              <a:rPr lang="en-US"/>
              <a:t>Emotional management</a:t>
            </a:r>
            <a:endParaRPr/>
          </a:p>
          <a:p>
            <a:pPr indent="-140335" lvl="0" marL="274320" marR="0" rtl="0" algn="l">
              <a:lnSpc>
                <a:spcPct val="150000"/>
              </a:lnSpc>
              <a:spcBef>
                <a:spcPts val="580"/>
              </a:spcBef>
              <a:spcAft>
                <a:spcPts val="0"/>
              </a:spcAft>
              <a:buClr>
                <a:schemeClr val="accent1"/>
              </a:buClr>
              <a:buSzPts val="2210"/>
              <a:buFont typeface="Arial"/>
              <a:buChar char="●"/>
            </a:pPr>
            <a:r>
              <a:rPr lang="en-US"/>
              <a:t>Relationships</a:t>
            </a:r>
            <a:endParaRPr/>
          </a:p>
          <a:p>
            <a:pPr indent="-140335" lvl="0" marL="274320" marR="0" rtl="0" algn="l">
              <a:lnSpc>
                <a:spcPct val="150000"/>
              </a:lnSpc>
              <a:spcBef>
                <a:spcPts val="580"/>
              </a:spcBef>
              <a:spcAft>
                <a:spcPts val="0"/>
              </a:spcAft>
              <a:buClr>
                <a:schemeClr val="accent1"/>
              </a:buClr>
              <a:buSzPts val="2210"/>
              <a:buFont typeface="Arial"/>
              <a:buChar char="●"/>
            </a:pPr>
            <a:r>
              <a:rPr lang="en-US"/>
              <a:t>Enviornment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 Talk outline  </a:t>
            </a:r>
            <a:endParaRPr/>
          </a:p>
        </p:txBody>
      </p:sp>
      <p:sp>
        <p:nvSpPr>
          <p:cNvPr id="139" name="Google Shape;139;p18"/>
          <p:cNvSpPr txBox="1"/>
          <p:nvPr>
            <p:ph idx="1" type="body"/>
          </p:nvPr>
        </p:nvSpPr>
        <p:spPr>
          <a:xfrm>
            <a:off x="914400" y="1447800"/>
            <a:ext cx="7772400" cy="4572000"/>
          </a:xfrm>
          <a:prstGeom prst="rect">
            <a:avLst/>
          </a:prstGeom>
          <a:noFill/>
          <a:ln>
            <a:noFill/>
          </a:ln>
        </p:spPr>
        <p:txBody>
          <a:bodyPr anchorCtr="0" anchor="t" bIns="91425" lIns="91425" spcFirstLastPara="1" rIns="91425" wrap="square" tIns="91425">
            <a:noAutofit/>
          </a:bodyPr>
          <a:lstStyle/>
          <a:p>
            <a:pPr indent="-368935" lvl="0" marL="457200" marR="0" rtl="0" algn="l">
              <a:lnSpc>
                <a:spcPct val="150000"/>
              </a:lnSpc>
              <a:spcBef>
                <a:spcPts val="0"/>
              </a:spcBef>
              <a:spcAft>
                <a:spcPts val="0"/>
              </a:spcAft>
              <a:buSzPts val="2210"/>
              <a:buChar char="●"/>
            </a:pPr>
            <a:r>
              <a:rPr lang="en-US"/>
              <a:t>Today’s Food and Its Impact on Our Health. Food </a:t>
            </a:r>
            <a:r>
              <a:rPr lang="en-US"/>
              <a:t>Macronutrients</a:t>
            </a:r>
            <a:r>
              <a:rPr lang="en-US"/>
              <a:t> and </a:t>
            </a:r>
            <a:r>
              <a:rPr lang="en-US"/>
              <a:t>Micronutrients</a:t>
            </a:r>
            <a:r>
              <a:rPr lang="en-US"/>
              <a:t> </a:t>
            </a:r>
            <a:endParaRPr/>
          </a:p>
          <a:p>
            <a:pPr indent="-368935" lvl="0" marL="457200" marR="0" rtl="0" algn="l">
              <a:lnSpc>
                <a:spcPct val="150000"/>
              </a:lnSpc>
              <a:spcBef>
                <a:spcPts val="0"/>
              </a:spcBef>
              <a:spcAft>
                <a:spcPts val="0"/>
              </a:spcAft>
              <a:buSzPts val="2210"/>
              <a:buChar char="●"/>
            </a:pPr>
            <a:r>
              <a:rPr lang="en-US"/>
              <a:t>Understanding Relationship of Food, Microbiome, Probiotics and Prebiotics </a:t>
            </a:r>
            <a:endParaRPr/>
          </a:p>
          <a:p>
            <a:pPr indent="-368935" lvl="0" marL="457200" marR="0" rtl="0" algn="l">
              <a:lnSpc>
                <a:spcPct val="150000"/>
              </a:lnSpc>
              <a:spcBef>
                <a:spcPts val="0"/>
              </a:spcBef>
              <a:spcAft>
                <a:spcPts val="0"/>
              </a:spcAft>
              <a:buSzPts val="2210"/>
              <a:buChar char="●"/>
            </a:pPr>
            <a:r>
              <a:rPr lang="en-US"/>
              <a:t>Ancient Ayurvedic Wisdom </a:t>
            </a:r>
            <a:endParaRPr/>
          </a:p>
          <a:p>
            <a:pPr indent="-368935" lvl="0" marL="457200" marR="0" rtl="0" algn="l">
              <a:lnSpc>
                <a:spcPct val="150000"/>
              </a:lnSpc>
              <a:spcBef>
                <a:spcPts val="0"/>
              </a:spcBef>
              <a:spcAft>
                <a:spcPts val="0"/>
              </a:spcAft>
              <a:buSzPts val="2210"/>
              <a:buChar char="●"/>
            </a:pPr>
            <a:r>
              <a:rPr lang="en-US"/>
              <a:t>How to use  Real Food &amp;The new Canadian food guide</a:t>
            </a:r>
            <a:endParaRPr/>
          </a:p>
          <a:p>
            <a:pPr indent="-368935" lvl="0" marL="457200" marR="0" rtl="0" algn="l">
              <a:lnSpc>
                <a:spcPct val="150000"/>
              </a:lnSpc>
              <a:spcBef>
                <a:spcPts val="0"/>
              </a:spcBef>
              <a:spcAft>
                <a:spcPts val="0"/>
              </a:spcAft>
              <a:buSzPts val="2210"/>
              <a:buChar char="●"/>
            </a:pPr>
            <a:r>
              <a:rPr lang="en-US"/>
              <a:t>Developing a Customized Action Plan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72"/>
          <p:cNvSpPr txBox="1"/>
          <p:nvPr>
            <p:ph idx="4294967295"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Source Sans Pro"/>
              <a:buNone/>
            </a:pPr>
            <a:r>
              <a:rPr b="1" i="0" lang="en-US" sz="6000" u="none" cap="none" strike="noStrike">
                <a:solidFill>
                  <a:srgbClr val="000000"/>
                </a:solidFill>
              </a:rPr>
              <a:t>Thank you </a:t>
            </a:r>
            <a:endParaRPr/>
          </a:p>
        </p:txBody>
      </p:sp>
      <p:pic>
        <p:nvPicPr>
          <p:cNvPr descr="Probiotics.jpg" id="489" name="Google Shape;489;p72"/>
          <p:cNvPicPr preferRelativeResize="0"/>
          <p:nvPr/>
        </p:nvPicPr>
        <p:blipFill rotWithShape="1">
          <a:blip r:embed="rId3">
            <a:alphaModFix/>
          </a:blip>
          <a:srcRect b="0" l="0" r="0" t="0"/>
          <a:stretch/>
        </p:blipFill>
        <p:spPr>
          <a:xfrm>
            <a:off x="2456125" y="1849385"/>
            <a:ext cx="4231750" cy="35264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pic>
        <p:nvPicPr>
          <p:cNvPr id="495" name="Google Shape;495;p73"/>
          <p:cNvPicPr preferRelativeResize="0"/>
          <p:nvPr/>
        </p:nvPicPr>
        <p:blipFill>
          <a:blip r:embed="rId3">
            <a:alphaModFix/>
          </a:blip>
          <a:stretch>
            <a:fillRect/>
          </a:stretch>
        </p:blipFill>
        <p:spPr>
          <a:xfrm>
            <a:off x="197800" y="1424150"/>
            <a:ext cx="8839200" cy="4009676"/>
          </a:xfrm>
          <a:prstGeom prst="rect">
            <a:avLst/>
          </a:prstGeom>
          <a:noFill/>
          <a:ln>
            <a:noFill/>
          </a:ln>
        </p:spPr>
      </p:pic>
      <p:sp>
        <p:nvSpPr>
          <p:cNvPr id="496" name="Google Shape;496;p73"/>
          <p:cNvSpPr txBox="1"/>
          <p:nvPr>
            <p:ph type="title"/>
          </p:nvPr>
        </p:nvSpPr>
        <p:spPr>
          <a:xfrm>
            <a:off x="914400" y="274638"/>
            <a:ext cx="77724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Free Book Download</a:t>
            </a:r>
            <a:endParaRPr/>
          </a:p>
        </p:txBody>
      </p:sp>
      <p:sp>
        <p:nvSpPr>
          <p:cNvPr id="497" name="Google Shape;497;p73"/>
          <p:cNvSpPr txBox="1"/>
          <p:nvPr>
            <p:ph type="title"/>
          </p:nvPr>
        </p:nvSpPr>
        <p:spPr>
          <a:xfrm>
            <a:off x="617450" y="5440313"/>
            <a:ext cx="77724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21 - 25 February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New Canadian food guide</a:t>
            </a:r>
            <a:endParaRPr/>
          </a:p>
        </p:txBody>
      </p:sp>
      <p:sp>
        <p:nvSpPr>
          <p:cNvPr id="145" name="Google Shape;145;p19"/>
          <p:cNvSpPr txBox="1"/>
          <p:nvPr>
            <p:ph idx="1" type="body"/>
          </p:nvPr>
        </p:nvSpPr>
        <p:spPr>
          <a:xfrm>
            <a:off x="914400" y="1758075"/>
            <a:ext cx="7772400" cy="3912600"/>
          </a:xfrm>
          <a:prstGeom prst="rect">
            <a:avLst/>
          </a:prstGeom>
          <a:noFill/>
          <a:ln>
            <a:noFill/>
          </a:ln>
        </p:spPr>
        <p:txBody>
          <a:bodyPr anchorCtr="0" anchor="t" bIns="91425" lIns="91425" spcFirstLastPara="1" rIns="91425" wrap="square" tIns="91425">
            <a:noAutofit/>
          </a:bodyPr>
          <a:lstStyle/>
          <a:p>
            <a:pPr indent="-133985" lvl="0" marL="274320" rtl="0" algn="l">
              <a:lnSpc>
                <a:spcPct val="100000"/>
              </a:lnSpc>
              <a:spcBef>
                <a:spcPts val="0"/>
              </a:spcBef>
              <a:spcAft>
                <a:spcPts val="0"/>
              </a:spcAft>
              <a:buSzPts val="2210"/>
              <a:buNone/>
            </a:pPr>
            <a:r>
              <a:rPr lang="en-US"/>
              <a:t>Guideline 1 recommends </a:t>
            </a:r>
            <a:endParaRPr/>
          </a:p>
          <a:p>
            <a:pPr indent="-133985" lvl="0" marL="274320" rtl="0" algn="l">
              <a:lnSpc>
                <a:spcPct val="100000"/>
              </a:lnSpc>
              <a:spcBef>
                <a:spcPts val="0"/>
              </a:spcBef>
              <a:spcAft>
                <a:spcPts val="0"/>
              </a:spcAft>
              <a:buSzPts val="2210"/>
              <a:buNone/>
            </a:pPr>
            <a:r>
              <a:t/>
            </a:r>
            <a:endParaRPr/>
          </a:p>
          <a:p>
            <a:pPr indent="-140335" lvl="0" marL="274320" marR="0" rtl="0" algn="l">
              <a:lnSpc>
                <a:spcPct val="150000"/>
              </a:lnSpc>
              <a:spcBef>
                <a:spcPts val="580"/>
              </a:spcBef>
              <a:spcAft>
                <a:spcPts val="0"/>
              </a:spcAft>
              <a:buClr>
                <a:schemeClr val="accent1"/>
              </a:buClr>
              <a:buSzPts val="2210"/>
              <a:buFont typeface="Arial"/>
              <a:buChar char="●"/>
            </a:pPr>
            <a:r>
              <a:rPr lang="en-US"/>
              <a:t> Vegetable, fruit, whole grain form basis.</a:t>
            </a:r>
            <a:endParaRPr/>
          </a:p>
          <a:p>
            <a:pPr indent="-140335" lvl="0" marL="274320" marR="0" rtl="0" algn="l">
              <a:lnSpc>
                <a:spcPct val="100000"/>
              </a:lnSpc>
              <a:spcBef>
                <a:spcPts val="580"/>
              </a:spcBef>
              <a:spcAft>
                <a:spcPts val="0"/>
              </a:spcAft>
              <a:buClr>
                <a:schemeClr val="accent1"/>
              </a:buClr>
              <a:buSzPts val="2210"/>
              <a:buFont typeface="Arial"/>
              <a:buChar char="●"/>
            </a:pPr>
            <a:r>
              <a:rPr lang="en-US"/>
              <a:t> Protein food should be consumed regularly among the protein food plant-based protein food should be the choice these protein food include legumes, nuts seeds, tofu</a:t>
            </a:r>
            <a:endParaRPr/>
          </a:p>
          <a:p>
            <a:pPr indent="-133985" lvl="0" marL="274320" rtl="0" algn="l">
              <a:lnSpc>
                <a:spcPct val="100000"/>
              </a:lnSpc>
              <a:spcBef>
                <a:spcPts val="580"/>
              </a:spcBef>
              <a:spcAft>
                <a:spcPts val="0"/>
              </a:spcAft>
              <a:buSzPts val="2210"/>
              <a:buNone/>
            </a:pPr>
            <a:r>
              <a:rPr lang="en-US"/>
              <a:t> </a:t>
            </a:r>
            <a:endParaRPr/>
          </a:p>
          <a:p>
            <a:pPr indent="0" lvl="0" marL="274320" marR="0" rtl="0" algn="l">
              <a:lnSpc>
                <a:spcPct val="100000"/>
              </a:lnSpc>
              <a:spcBef>
                <a:spcPts val="580"/>
              </a:spcBef>
              <a:spcAft>
                <a:spcPts val="0"/>
              </a:spcAft>
              <a:buClr>
                <a:schemeClr val="accent1"/>
              </a:buClr>
              <a:buSzPts val="2210"/>
              <a:buFont typeface="Arial"/>
              <a:buNone/>
            </a:pPr>
            <a:r>
              <a:t/>
            </a:r>
            <a:endParaRPr/>
          </a:p>
          <a:p>
            <a:pPr indent="-133985" lvl="0" marL="274320" rtl="0" algn="l">
              <a:lnSpc>
                <a:spcPct val="100000"/>
              </a:lnSpc>
              <a:spcBef>
                <a:spcPts val="580"/>
              </a:spcBef>
              <a:spcAft>
                <a:spcPts val="0"/>
              </a:spcAft>
              <a:buSzPts val="2210"/>
              <a:buNone/>
            </a:pPr>
            <a:r>
              <a:rPr lang="en-US"/>
              <a:t> </a:t>
            </a:r>
            <a:endParaRPr/>
          </a:p>
          <a:p>
            <a:pPr indent="-133985" lvl="0" marL="274320" rtl="0" algn="l">
              <a:lnSpc>
                <a:spcPct val="100000"/>
              </a:lnSpc>
              <a:spcBef>
                <a:spcPts val="580"/>
              </a:spcBef>
              <a:spcAft>
                <a:spcPts val="0"/>
              </a:spcAft>
              <a:buSzPts val="2210"/>
              <a:buNone/>
            </a:pPr>
            <a:r>
              <a:t/>
            </a:r>
            <a:endParaRPr/>
          </a:p>
          <a:p>
            <a:pPr indent="-133985" lvl="0" marL="274320" rtl="0" algn="l">
              <a:lnSpc>
                <a:spcPct val="100000"/>
              </a:lnSpc>
              <a:spcBef>
                <a:spcPts val="580"/>
              </a:spcBef>
              <a:spcAft>
                <a:spcPts val="0"/>
              </a:spcAft>
              <a:buSzPts val="2210"/>
              <a:buNone/>
            </a:pPr>
            <a:r>
              <a:rPr lang="en-US"/>
              <a:t>  </a:t>
            </a:r>
            <a:endParaRPr/>
          </a:p>
          <a:p>
            <a:pPr indent="0" lvl="0" marL="274320" marR="0" rtl="0" algn="l">
              <a:lnSpc>
                <a:spcPct val="10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914400" y="4351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Guideline 1 (cont )</a:t>
            </a:r>
            <a:endParaRPr/>
          </a:p>
        </p:txBody>
      </p:sp>
      <p:sp>
        <p:nvSpPr>
          <p:cNvPr id="151" name="Google Shape;151;p20"/>
          <p:cNvSpPr txBox="1"/>
          <p:nvPr>
            <p:ph idx="1" type="body"/>
          </p:nvPr>
        </p:nvSpPr>
        <p:spPr>
          <a:xfrm>
            <a:off x="914400" y="1950650"/>
            <a:ext cx="7772400" cy="39645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00000"/>
              </a:lnSpc>
              <a:spcBef>
                <a:spcPts val="0"/>
              </a:spcBef>
              <a:spcAft>
                <a:spcPts val="0"/>
              </a:spcAft>
              <a:buClr>
                <a:schemeClr val="accent1"/>
              </a:buClr>
              <a:buSzPts val="2210"/>
              <a:buFont typeface="Arial"/>
              <a:buChar char="●"/>
            </a:pPr>
            <a:r>
              <a:rPr lang="en-US"/>
              <a:t> Animal protein can include- fish, shell fish, eggs, poultry, lean red meat including wild meat, low-fat milk, low-fat yogurts, low-fat kefir and cheese lower in fat and sodium.</a:t>
            </a:r>
            <a:endParaRPr/>
          </a:p>
          <a:p>
            <a:pPr indent="-140335" lvl="0" marL="274320" marR="0" rtl="0" algn="l">
              <a:lnSpc>
                <a:spcPct val="100000"/>
              </a:lnSpc>
              <a:spcBef>
                <a:spcPts val="580"/>
              </a:spcBef>
              <a:spcAft>
                <a:spcPts val="0"/>
              </a:spcAft>
              <a:buClr>
                <a:schemeClr val="accent1"/>
              </a:buClr>
              <a:buSzPts val="2210"/>
              <a:buFont typeface="Arial"/>
              <a:buChar char="●"/>
            </a:pPr>
            <a:r>
              <a:rPr lang="en-US"/>
              <a:t>Foods that contain mostly unsaturated fat should replace foods that contain saturated fat </a:t>
            </a:r>
            <a:endParaRPr/>
          </a:p>
          <a:p>
            <a:pPr indent="-140335" lvl="0" marL="274320" marR="0" rtl="0" algn="l">
              <a:lnSpc>
                <a:spcPct val="100000"/>
              </a:lnSpc>
              <a:spcBef>
                <a:spcPts val="580"/>
              </a:spcBef>
              <a:spcAft>
                <a:spcPts val="0"/>
              </a:spcAft>
              <a:buClr>
                <a:schemeClr val="accent1"/>
              </a:buClr>
              <a:buSzPts val="2210"/>
              <a:buFont typeface="Arial"/>
              <a:buChar char="●"/>
            </a:pPr>
            <a:r>
              <a:rPr lang="en-US"/>
              <a:t>water should be the choice beverage</a:t>
            </a:r>
            <a:endParaRPr/>
          </a:p>
          <a:p>
            <a:pPr indent="0" lvl="0" marL="274320" marR="0" rtl="0" algn="l">
              <a:lnSpc>
                <a:spcPct val="100000"/>
              </a:lnSpc>
              <a:spcBef>
                <a:spcPts val="580"/>
              </a:spcBef>
              <a:spcAft>
                <a:spcPts val="0"/>
              </a:spcAft>
              <a:buClr>
                <a:schemeClr val="accent1"/>
              </a:buClr>
              <a:buSzPts val="221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000"/>
              <a:buFont typeface="Source Sans Pro"/>
              <a:buNone/>
            </a:pPr>
            <a:r>
              <a:rPr lang="en-US"/>
              <a:t>Guideline 2 </a:t>
            </a:r>
            <a:endParaRPr/>
          </a:p>
        </p:txBody>
      </p:sp>
      <p:sp>
        <p:nvSpPr>
          <p:cNvPr id="157" name="Google Shape;157;p21"/>
          <p:cNvSpPr txBox="1"/>
          <p:nvPr>
            <p:ph idx="1" type="body"/>
          </p:nvPr>
        </p:nvSpPr>
        <p:spPr>
          <a:xfrm>
            <a:off x="796700" y="2014850"/>
            <a:ext cx="7772400" cy="3643500"/>
          </a:xfrm>
          <a:prstGeom prst="rect">
            <a:avLst/>
          </a:prstGeom>
          <a:noFill/>
          <a:ln>
            <a:noFill/>
          </a:ln>
        </p:spPr>
        <p:txBody>
          <a:bodyPr anchorCtr="0" anchor="t" bIns="91425" lIns="91425" spcFirstLastPara="1" rIns="91425" wrap="square" tIns="91425">
            <a:noAutofit/>
          </a:bodyPr>
          <a:lstStyle/>
          <a:p>
            <a:pPr indent="-140335" lvl="0" marL="274320" marR="0" rtl="0" algn="l">
              <a:lnSpc>
                <a:spcPct val="150000"/>
              </a:lnSpc>
              <a:spcBef>
                <a:spcPts val="0"/>
              </a:spcBef>
              <a:spcAft>
                <a:spcPts val="0"/>
              </a:spcAft>
              <a:buClr>
                <a:schemeClr val="accent1"/>
              </a:buClr>
              <a:buSzPts val="2210"/>
              <a:buFont typeface="Arial"/>
              <a:buChar char="●"/>
            </a:pPr>
            <a:r>
              <a:rPr lang="en-US"/>
              <a:t>Processed or prepared food and beverages that contribute to excessive sodium, free sugars or saturated fats undermine healthy eating and should not be consumed regularly.</a:t>
            </a:r>
            <a:endParaRPr/>
          </a:p>
          <a:p>
            <a:pPr indent="-140335" lvl="0" marL="274320" marR="0" rtl="0" algn="l">
              <a:lnSpc>
                <a:spcPct val="100000"/>
              </a:lnSpc>
              <a:spcBef>
                <a:spcPts val="580"/>
              </a:spcBef>
              <a:spcAft>
                <a:spcPts val="0"/>
              </a:spcAft>
              <a:buClr>
                <a:schemeClr val="accent1"/>
              </a:buClr>
              <a:buSzPts val="2210"/>
              <a:buFont typeface="Arial"/>
              <a:buChar char="●"/>
            </a:pPr>
            <a:r>
              <a:rPr lang="en-US"/>
              <a:t> People are encouraged to consume home cooked meals .</a:t>
            </a:r>
            <a:endParaRPr/>
          </a:p>
          <a:p>
            <a:pPr indent="0" lvl="0" marL="274320" marR="0" rtl="0" algn="l">
              <a:lnSpc>
                <a:spcPct val="100000"/>
              </a:lnSpc>
              <a:spcBef>
                <a:spcPts val="580"/>
              </a:spcBef>
              <a:spcAft>
                <a:spcPts val="0"/>
              </a:spcAft>
              <a:buClr>
                <a:schemeClr val="accent1"/>
              </a:buClr>
              <a:buSzPts val="221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